
<file path=[Content_Types].xml><?xml version="1.0" encoding="utf-8"?>
<Types xmlns="http://schemas.openxmlformats.org/package/2006/content-types">
  <Default Extension="gif" ContentType="image/gif"/>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25"/>
  </p:notesMasterIdLst>
  <p:handoutMasterIdLst>
    <p:handoutMasterId r:id="rId26"/>
  </p:handoutMasterIdLst>
  <p:sldIdLst>
    <p:sldId id="296" r:id="rId5"/>
    <p:sldId id="305" r:id="rId6"/>
    <p:sldId id="307" r:id="rId7"/>
    <p:sldId id="263" r:id="rId8"/>
    <p:sldId id="265" r:id="rId9"/>
    <p:sldId id="304" r:id="rId10"/>
    <p:sldId id="262" r:id="rId11"/>
    <p:sldId id="297" r:id="rId12"/>
    <p:sldId id="303" r:id="rId13"/>
    <p:sldId id="278" r:id="rId14"/>
    <p:sldId id="299" r:id="rId15"/>
    <p:sldId id="300" r:id="rId16"/>
    <p:sldId id="301" r:id="rId17"/>
    <p:sldId id="302" r:id="rId18"/>
    <p:sldId id="267" r:id="rId19"/>
    <p:sldId id="298" r:id="rId20"/>
    <p:sldId id="308" r:id="rId21"/>
    <p:sldId id="286" r:id="rId22"/>
    <p:sldId id="306" r:id="rId23"/>
    <p:sldId id="287" r:id="rId24"/>
  </p:sldIdLst>
  <p:sldSz cx="12192000" cy="6858000"/>
  <p:notesSz cx="6858000" cy="9144000"/>
  <p:defaultTextStyle>
    <a:defPPr rtl="0">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D1D51"/>
    <a:srgbClr val="5C6EFA"/>
    <a:srgbClr val="D2D6FA"/>
    <a:srgbClr val="BFC6FD"/>
    <a:srgbClr val="E2E5EC"/>
    <a:srgbClr val="6D92FC"/>
    <a:srgbClr val="95A6FF"/>
    <a:srgbClr val="0072C7"/>
    <a:srgbClr val="2C567A"/>
    <a:srgbClr val="6666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0E3FDE45-AF77-4B5C-9715-49D594BDF05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2D5ABB26-0587-4C30-8999-92F81FD0307C}" styleName="Нет стиля, нет сетки">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80" autoAdjust="0"/>
    <p:restoredTop sz="87887" autoAdjust="0"/>
  </p:normalViewPr>
  <p:slideViewPr>
    <p:cSldViewPr snapToGrid="0" showGuides="1">
      <p:cViewPr varScale="1">
        <p:scale>
          <a:sx n="111" d="100"/>
          <a:sy n="111" d="100"/>
        </p:scale>
        <p:origin x="480" y="108"/>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p:scale>
          <a:sx n="100" d="100"/>
          <a:sy n="100" d="100"/>
        </p:scale>
        <p:origin x="1560" y="-146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66480AC-C0DE-4E5E-9ECD-9AE37E3FCB79}" type="doc">
      <dgm:prSet loTypeId="urn:microsoft.com/office/officeart/2016/7/layout/BasicTimeline" loCatId="timeline" qsTypeId="urn:microsoft.com/office/officeart/2005/8/quickstyle/simple5" qsCatId="simple" csTypeId="urn:microsoft.com/office/officeart/2005/8/colors/accent1_2" csCatId="accent1" phldr="1"/>
      <dgm:spPr/>
      <dgm:t>
        <a:bodyPr rtlCol="0"/>
        <a:lstStyle/>
        <a:p>
          <a:pPr rtl="0"/>
          <a:endParaRPr lang="en-US"/>
        </a:p>
      </dgm:t>
    </dgm:pt>
    <dgm:pt modelId="{A8C03FBB-4A75-4460-AEA6-DEAEB9C61496}">
      <dgm:prSet phldrT="[Text]" phldr="0"/>
      <dgm:spPr/>
      <dgm:t>
        <a:bodyPr rtlCol="0"/>
        <a:lstStyle/>
        <a:p>
          <a:pPr>
            <a:defRPr b="1"/>
          </a:pPr>
          <a:r>
            <a:rPr lang="ru" dirty="0">
              <a:solidFill>
                <a:schemeClr val="accent2">
                  <a:lumMod val="25000"/>
                </a:schemeClr>
              </a:solidFill>
              <a:latin typeface="+mn-lt"/>
            </a:rPr>
            <a:t>Сбор данных</a:t>
          </a:r>
        </a:p>
      </dgm:t>
    </dgm:pt>
    <dgm:pt modelId="{4E972F7F-4B1B-47AA-A25B-1FFC561F1C76}" type="parTrans" cxnId="{D3D81948-D963-4D1E-AE16-9705EAF510FC}">
      <dgm:prSet/>
      <dgm:spPr/>
      <dgm:t>
        <a:bodyPr rtlCol="0"/>
        <a:lstStyle/>
        <a:p>
          <a:pPr rtl="0"/>
          <a:endParaRPr lang="en-US">
            <a:latin typeface="+mn-lt"/>
          </a:endParaRPr>
        </a:p>
      </dgm:t>
    </dgm:pt>
    <dgm:pt modelId="{67361508-930A-4A23-8CFC-BB56DA645C3C}" type="sibTrans" cxnId="{D3D81948-D963-4D1E-AE16-9705EAF510FC}">
      <dgm:prSet/>
      <dgm:spPr/>
      <dgm:t>
        <a:bodyPr rtlCol="0"/>
        <a:lstStyle/>
        <a:p>
          <a:pPr rtl="0"/>
          <a:endParaRPr lang="en-US">
            <a:latin typeface="+mn-lt"/>
          </a:endParaRPr>
        </a:p>
      </dgm:t>
    </dgm:pt>
    <dgm:pt modelId="{5E71F362-34DF-4EEC-92A3-0EFE450E05E4}">
      <dgm:prSet phldrT="[Text]" phldr="0" custT="1"/>
      <dgm:spPr>
        <a:solidFill>
          <a:schemeClr val="accent3">
            <a:alpha val="90000"/>
          </a:schemeClr>
        </a:solidFill>
      </dgm:spPr>
      <dgm:t>
        <a:bodyPr rtlCol="0"/>
        <a:lstStyle/>
        <a:p>
          <a:pPr algn="ctr"/>
          <a:r>
            <a:rPr lang="ru" sz="1800" dirty="0">
              <a:solidFill>
                <a:schemeClr val="accent2">
                  <a:lumMod val="25000"/>
                </a:schemeClr>
              </a:solidFill>
              <a:latin typeface="+mn-lt"/>
            </a:rPr>
            <a:t>Поиск и обработка данных</a:t>
          </a:r>
        </a:p>
      </dgm:t>
    </dgm:pt>
    <dgm:pt modelId="{8E5EE4D1-908E-455C-B8B3-281AD42DEC9A}" type="parTrans" cxnId="{B99CA6C9-28D1-4DDB-B8EC-AED73AD115CA}">
      <dgm:prSet/>
      <dgm:spPr/>
      <dgm:t>
        <a:bodyPr rtlCol="0"/>
        <a:lstStyle/>
        <a:p>
          <a:pPr rtl="0"/>
          <a:endParaRPr lang="en-US">
            <a:latin typeface="+mn-lt"/>
          </a:endParaRPr>
        </a:p>
      </dgm:t>
    </dgm:pt>
    <dgm:pt modelId="{B208B24A-E9FD-40A9-B764-FB7C2B7ED8B9}" type="sibTrans" cxnId="{B99CA6C9-28D1-4DDB-B8EC-AED73AD115CA}">
      <dgm:prSet/>
      <dgm:spPr/>
      <dgm:t>
        <a:bodyPr rtlCol="0"/>
        <a:lstStyle/>
        <a:p>
          <a:pPr rtl="0"/>
          <a:endParaRPr lang="en-US">
            <a:latin typeface="+mn-lt"/>
          </a:endParaRPr>
        </a:p>
      </dgm:t>
    </dgm:pt>
    <dgm:pt modelId="{91969DED-4CB8-4A14-A50B-3F7B848E46B5}">
      <dgm:prSet phldrT="[Text]" phldr="0"/>
      <dgm:spPr/>
      <dgm:t>
        <a:bodyPr rtlCol="0"/>
        <a:lstStyle/>
        <a:p>
          <a:pPr>
            <a:defRPr b="1"/>
          </a:pPr>
          <a:r>
            <a:rPr lang="ru" dirty="0">
              <a:solidFill>
                <a:schemeClr val="accent2">
                  <a:lumMod val="25000"/>
                </a:schemeClr>
              </a:solidFill>
              <a:latin typeface="+mn-lt"/>
            </a:rPr>
            <a:t>Обучение нейросети</a:t>
          </a:r>
        </a:p>
      </dgm:t>
    </dgm:pt>
    <dgm:pt modelId="{441CD73D-85E1-42A6-BCF8-362A3247E2F3}" type="parTrans" cxnId="{537F2ED0-8BD0-4AD5-B60D-89B660EDA1AC}">
      <dgm:prSet/>
      <dgm:spPr/>
      <dgm:t>
        <a:bodyPr rtlCol="0"/>
        <a:lstStyle/>
        <a:p>
          <a:pPr rtl="0"/>
          <a:endParaRPr lang="en-US">
            <a:latin typeface="+mn-lt"/>
          </a:endParaRPr>
        </a:p>
      </dgm:t>
    </dgm:pt>
    <dgm:pt modelId="{81CA8AA2-C0C3-4381-BA8B-413EDD578B83}" type="sibTrans" cxnId="{537F2ED0-8BD0-4AD5-B60D-89B660EDA1AC}">
      <dgm:prSet/>
      <dgm:spPr/>
      <dgm:t>
        <a:bodyPr rtlCol="0"/>
        <a:lstStyle/>
        <a:p>
          <a:pPr rtl="0"/>
          <a:endParaRPr lang="en-US">
            <a:latin typeface="+mn-lt"/>
          </a:endParaRPr>
        </a:p>
      </dgm:t>
    </dgm:pt>
    <dgm:pt modelId="{8A04F340-E8E1-4146-9905-E7ADCAEAABD7}">
      <dgm:prSet phldrT="[Text]" phldr="0" custT="1"/>
      <dgm:spPr>
        <a:solidFill>
          <a:schemeClr val="accent3">
            <a:alpha val="90000"/>
          </a:schemeClr>
        </a:solidFill>
      </dgm:spPr>
      <dgm:t>
        <a:bodyPr rtlCol="0"/>
        <a:lstStyle/>
        <a:p>
          <a:pPr algn="ctr"/>
          <a:r>
            <a:rPr lang="ru" sz="1800" dirty="0">
              <a:solidFill>
                <a:schemeClr val="accent2">
                  <a:lumMod val="25000"/>
                </a:schemeClr>
              </a:solidFill>
              <a:latin typeface="+mn-lt"/>
            </a:rPr>
            <a:t>Архитектура и настройка ИИ</a:t>
          </a:r>
        </a:p>
      </dgm:t>
    </dgm:pt>
    <dgm:pt modelId="{4EBD5EC2-45ED-4ED6-8376-97D155A911AE}" type="parTrans" cxnId="{E636BFFB-0404-4D4B-B3F0-C64FDFD9DDEF}">
      <dgm:prSet/>
      <dgm:spPr/>
      <dgm:t>
        <a:bodyPr rtlCol="0"/>
        <a:lstStyle/>
        <a:p>
          <a:pPr rtl="0"/>
          <a:endParaRPr lang="en-US">
            <a:latin typeface="+mn-lt"/>
          </a:endParaRPr>
        </a:p>
      </dgm:t>
    </dgm:pt>
    <dgm:pt modelId="{F9CD2A04-6A34-4104-A971-391788B88F55}" type="sibTrans" cxnId="{E636BFFB-0404-4D4B-B3F0-C64FDFD9DDEF}">
      <dgm:prSet/>
      <dgm:spPr/>
      <dgm:t>
        <a:bodyPr rtlCol="0"/>
        <a:lstStyle/>
        <a:p>
          <a:pPr rtl="0"/>
          <a:endParaRPr lang="en-US">
            <a:latin typeface="+mn-lt"/>
          </a:endParaRPr>
        </a:p>
      </dgm:t>
    </dgm:pt>
    <dgm:pt modelId="{3CC73758-10C1-47F8-AFA7-1A986D4DDD60}">
      <dgm:prSet phldrT="[Text]" phldr="0"/>
      <dgm:spPr/>
      <dgm:t>
        <a:bodyPr rtlCol="0"/>
        <a:lstStyle/>
        <a:p>
          <a:pPr>
            <a:defRPr b="1"/>
          </a:pPr>
          <a:r>
            <a:rPr lang="ru" dirty="0">
              <a:solidFill>
                <a:schemeClr val="accent2">
                  <a:lumMod val="25000"/>
                </a:schemeClr>
              </a:solidFill>
              <a:latin typeface="+mn-lt"/>
            </a:rPr>
            <a:t>Запуск сервера</a:t>
          </a:r>
        </a:p>
      </dgm:t>
    </dgm:pt>
    <dgm:pt modelId="{FF6AE4B6-4A2F-49EE-9316-9AF55E77838B}" type="parTrans" cxnId="{4A69F85D-5C15-48FD-893A-B3050E1BADEB}">
      <dgm:prSet/>
      <dgm:spPr/>
      <dgm:t>
        <a:bodyPr rtlCol="0"/>
        <a:lstStyle/>
        <a:p>
          <a:pPr rtl="0"/>
          <a:endParaRPr lang="en-US">
            <a:latin typeface="+mn-lt"/>
          </a:endParaRPr>
        </a:p>
      </dgm:t>
    </dgm:pt>
    <dgm:pt modelId="{D8170BBA-6035-4773-8431-FEDD687647FF}" type="sibTrans" cxnId="{4A69F85D-5C15-48FD-893A-B3050E1BADEB}">
      <dgm:prSet/>
      <dgm:spPr/>
      <dgm:t>
        <a:bodyPr rtlCol="0"/>
        <a:lstStyle/>
        <a:p>
          <a:pPr rtl="0"/>
          <a:endParaRPr lang="en-US">
            <a:latin typeface="+mn-lt"/>
          </a:endParaRPr>
        </a:p>
      </dgm:t>
    </dgm:pt>
    <dgm:pt modelId="{FD9CA14A-483C-4869-B0C1-7C5FB7EEDBCC}">
      <dgm:prSet phldrT="[Text]" phldr="0" custT="1"/>
      <dgm:spPr>
        <a:solidFill>
          <a:schemeClr val="accent3">
            <a:alpha val="90000"/>
          </a:schemeClr>
        </a:solidFill>
      </dgm:spPr>
      <dgm:t>
        <a:bodyPr rtlCol="0"/>
        <a:lstStyle/>
        <a:p>
          <a:pPr algn="ctr"/>
          <a:r>
            <a:rPr lang="ru" sz="1800" dirty="0">
              <a:solidFill>
                <a:schemeClr val="accent2">
                  <a:lumMod val="25000"/>
                </a:schemeClr>
              </a:solidFill>
              <a:latin typeface="+mn-lt"/>
            </a:rPr>
            <a:t> Дизайн и подключение</a:t>
          </a:r>
        </a:p>
      </dgm:t>
    </dgm:pt>
    <dgm:pt modelId="{8182A92F-45BA-4CD1-8E43-0B0810A50FEB}" type="parTrans" cxnId="{5EDA943F-300F-408A-A52E-3D5140FD5C22}">
      <dgm:prSet/>
      <dgm:spPr/>
      <dgm:t>
        <a:bodyPr rtlCol="0"/>
        <a:lstStyle/>
        <a:p>
          <a:pPr rtl="0"/>
          <a:endParaRPr lang="en-US">
            <a:latin typeface="+mn-lt"/>
          </a:endParaRPr>
        </a:p>
      </dgm:t>
    </dgm:pt>
    <dgm:pt modelId="{914BB93C-EA8A-4B5B-8F06-30DA7C7F4B7B}" type="sibTrans" cxnId="{5EDA943F-300F-408A-A52E-3D5140FD5C22}">
      <dgm:prSet/>
      <dgm:spPr/>
      <dgm:t>
        <a:bodyPr rtlCol="0"/>
        <a:lstStyle/>
        <a:p>
          <a:pPr rtl="0"/>
          <a:endParaRPr lang="en-US">
            <a:latin typeface="+mn-lt"/>
          </a:endParaRPr>
        </a:p>
      </dgm:t>
    </dgm:pt>
    <dgm:pt modelId="{D2FE027B-4161-41E1-B4D4-02AECB2E3FA0}">
      <dgm:prSet phldrT="[Text]" phldr="0"/>
      <dgm:spPr/>
      <dgm:t>
        <a:bodyPr rtlCol="0"/>
        <a:lstStyle/>
        <a:p>
          <a:pPr>
            <a:defRPr b="1"/>
          </a:pPr>
          <a:r>
            <a:rPr lang="ru" dirty="0">
              <a:solidFill>
                <a:schemeClr val="accent2">
                  <a:lumMod val="25000"/>
                </a:schemeClr>
              </a:solidFill>
              <a:latin typeface="+mn-lt"/>
            </a:rPr>
            <a:t>Тестирование</a:t>
          </a:r>
        </a:p>
      </dgm:t>
    </dgm:pt>
    <dgm:pt modelId="{88680CFE-3CE0-4842-B3D3-716D3B671238}" type="parTrans" cxnId="{4F4F82A2-02F1-492B-96C1-46C070BEFCE3}">
      <dgm:prSet/>
      <dgm:spPr/>
      <dgm:t>
        <a:bodyPr rtlCol="0"/>
        <a:lstStyle/>
        <a:p>
          <a:pPr rtl="0"/>
          <a:endParaRPr lang="en-US">
            <a:latin typeface="+mn-lt"/>
          </a:endParaRPr>
        </a:p>
      </dgm:t>
    </dgm:pt>
    <dgm:pt modelId="{4D59E06B-629C-40B5-96D3-423B7A56C945}" type="sibTrans" cxnId="{4F4F82A2-02F1-492B-96C1-46C070BEFCE3}">
      <dgm:prSet/>
      <dgm:spPr/>
      <dgm:t>
        <a:bodyPr rtlCol="0"/>
        <a:lstStyle/>
        <a:p>
          <a:pPr rtl="0"/>
          <a:endParaRPr lang="en-US">
            <a:latin typeface="+mn-lt"/>
          </a:endParaRPr>
        </a:p>
      </dgm:t>
    </dgm:pt>
    <dgm:pt modelId="{2BE415B7-7185-4956-8487-237B40BC0EE5}">
      <dgm:prSet phldrT="[Text]" phldr="0" custT="1"/>
      <dgm:spPr>
        <a:solidFill>
          <a:schemeClr val="accent3">
            <a:alpha val="90000"/>
          </a:schemeClr>
        </a:solidFill>
      </dgm:spPr>
      <dgm:t>
        <a:bodyPr rtlCol="0"/>
        <a:lstStyle/>
        <a:p>
          <a:pPr algn="ctr"/>
          <a:r>
            <a:rPr lang="ru" sz="1800" dirty="0">
              <a:solidFill>
                <a:schemeClr val="accent2">
                  <a:lumMod val="25000"/>
                </a:schemeClr>
              </a:solidFill>
              <a:latin typeface="+mn-lt"/>
            </a:rPr>
            <a:t>Оптимизация</a:t>
          </a:r>
        </a:p>
      </dgm:t>
    </dgm:pt>
    <dgm:pt modelId="{A38E847E-0D1D-4F40-9A71-4D5999ADE08B}" type="parTrans" cxnId="{8A04C4F6-2207-4CAE-9475-2C3BD4DC8EB6}">
      <dgm:prSet/>
      <dgm:spPr/>
      <dgm:t>
        <a:bodyPr rtlCol="0"/>
        <a:lstStyle/>
        <a:p>
          <a:pPr rtl="0"/>
          <a:endParaRPr lang="en-US">
            <a:latin typeface="+mn-lt"/>
          </a:endParaRPr>
        </a:p>
      </dgm:t>
    </dgm:pt>
    <dgm:pt modelId="{F0D1C61C-E3F2-49BA-A2D8-C04A81308E5D}" type="sibTrans" cxnId="{8A04C4F6-2207-4CAE-9475-2C3BD4DC8EB6}">
      <dgm:prSet/>
      <dgm:spPr/>
      <dgm:t>
        <a:bodyPr rtlCol="0"/>
        <a:lstStyle/>
        <a:p>
          <a:pPr rtl="0"/>
          <a:endParaRPr lang="en-US">
            <a:latin typeface="+mn-lt"/>
          </a:endParaRPr>
        </a:p>
      </dgm:t>
    </dgm:pt>
    <dgm:pt modelId="{9FFA803F-EA25-49D8-A073-96E9747E345F}" type="pres">
      <dgm:prSet presAssocID="{A66480AC-C0DE-4E5E-9ECD-9AE37E3FCB79}" presName="root" presStyleCnt="0">
        <dgm:presLayoutVars>
          <dgm:chMax/>
          <dgm:chPref/>
          <dgm:animLvl val="lvl"/>
        </dgm:presLayoutVars>
      </dgm:prSet>
      <dgm:spPr/>
    </dgm:pt>
    <dgm:pt modelId="{EE0E6265-BE99-48D1-8879-DB5A75D6D78E}" type="pres">
      <dgm:prSet presAssocID="{A66480AC-C0DE-4E5E-9ECD-9AE37E3FCB79}" presName="divider" presStyleLbl="fgAccFollowNode1" presStyleIdx="0" presStyleCnt="1"/>
      <dgm:spPr>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tailEnd type="triangle" w="lg" len="lg"/>
        </a:ln>
        <a:effectLst/>
      </dgm:spPr>
    </dgm:pt>
    <dgm:pt modelId="{BDA8F949-88B8-486D-9E41-ABA1463A8926}" type="pres">
      <dgm:prSet presAssocID="{A66480AC-C0DE-4E5E-9ECD-9AE37E3FCB79}" presName="nodes" presStyleCnt="0">
        <dgm:presLayoutVars>
          <dgm:chMax/>
          <dgm:chPref/>
          <dgm:animLvl val="lvl"/>
        </dgm:presLayoutVars>
      </dgm:prSet>
      <dgm:spPr/>
    </dgm:pt>
    <dgm:pt modelId="{A41AEE8D-8763-4311-BB07-B499A93D76EA}" type="pres">
      <dgm:prSet presAssocID="{A8C03FBB-4A75-4460-AEA6-DEAEB9C61496}" presName="composite" presStyleCnt="0"/>
      <dgm:spPr/>
    </dgm:pt>
    <dgm:pt modelId="{FE5C7F33-9326-49FB-89A3-8A20163AD994}" type="pres">
      <dgm:prSet presAssocID="{A8C03FBB-4A75-4460-AEA6-DEAEB9C61496}" presName="L1TextContainer" presStyleLbl="revTx" presStyleIdx="0" presStyleCnt="4">
        <dgm:presLayoutVars>
          <dgm:chMax val="1"/>
          <dgm:chPref val="1"/>
          <dgm:bulletEnabled val="1"/>
        </dgm:presLayoutVars>
      </dgm:prSet>
      <dgm:spPr/>
    </dgm:pt>
    <dgm:pt modelId="{C51067AB-548D-47E7-B9DD-C7A4C9600F8C}" type="pres">
      <dgm:prSet presAssocID="{A8C03FBB-4A75-4460-AEA6-DEAEB9C61496}" presName="L2TextContainerWrapper" presStyleCnt="0">
        <dgm:presLayoutVars>
          <dgm:chMax val="0"/>
          <dgm:chPref val="0"/>
          <dgm:bulletEnabled val="1"/>
        </dgm:presLayoutVars>
      </dgm:prSet>
      <dgm:spPr/>
    </dgm:pt>
    <dgm:pt modelId="{BA29120C-7C6B-4F62-9079-4AD528BC0744}" type="pres">
      <dgm:prSet presAssocID="{A8C03FBB-4A75-4460-AEA6-DEAEB9C61496}" presName="L2TextContainer" presStyleLbl="bgAcc1" presStyleIdx="0" presStyleCnt="4"/>
      <dgm:spPr/>
    </dgm:pt>
    <dgm:pt modelId="{617B6CDA-9351-44EF-9011-41758FE93851}" type="pres">
      <dgm:prSet presAssocID="{A8C03FBB-4A75-4460-AEA6-DEAEB9C61496}" presName="FlexibleEmptyPlaceHolder" presStyleCnt="0"/>
      <dgm:spPr/>
    </dgm:pt>
    <dgm:pt modelId="{A95DB80B-444A-4D69-B205-3A801BB8524A}" type="pres">
      <dgm:prSet presAssocID="{A8C03FBB-4A75-4460-AEA6-DEAEB9C61496}" presName="ConnectLine" presStyleLbl="sibTrans1D1" presStyleIdx="0" presStyleCnt="4"/>
      <dgm:spPr>
        <a:noFill/>
        <a:ln w="6350" cap="flat" cmpd="sng" algn="ctr">
          <a:solidFill>
            <a:schemeClr val="accent1">
              <a:hueOff val="0"/>
              <a:satOff val="0"/>
              <a:lumOff val="0"/>
              <a:alphaOff val="0"/>
            </a:schemeClr>
          </a:solidFill>
          <a:prstDash val="dash"/>
          <a:miter lim="800000"/>
        </a:ln>
        <a:effectLst/>
      </dgm:spPr>
    </dgm:pt>
    <dgm:pt modelId="{FA19A0AA-8B0B-4AA8-A80D-08CFFDD3F112}" type="pres">
      <dgm:prSet presAssocID="{A8C03FBB-4A75-4460-AEA6-DEAEB9C61496}" presName="ConnectorPoint" presStyleLbl="alignNode1" presStyleIdx="0" presStyleCnt="4"/>
      <dgm:spPr/>
    </dgm:pt>
    <dgm:pt modelId="{C298CC98-EF08-4D23-94A2-F58DEE6D7DE4}" type="pres">
      <dgm:prSet presAssocID="{A8C03FBB-4A75-4460-AEA6-DEAEB9C61496}" presName="EmptyPlaceHolder" presStyleCnt="0"/>
      <dgm:spPr/>
    </dgm:pt>
    <dgm:pt modelId="{F3D981F8-7433-4E93-99E6-2B447306B973}" type="pres">
      <dgm:prSet presAssocID="{67361508-930A-4A23-8CFC-BB56DA645C3C}" presName="spaceBetweenRectangles" presStyleCnt="0"/>
      <dgm:spPr/>
    </dgm:pt>
    <dgm:pt modelId="{7D29DFA7-018B-45C9-AC1C-5CFC82FEE150}" type="pres">
      <dgm:prSet presAssocID="{91969DED-4CB8-4A14-A50B-3F7B848E46B5}" presName="composite" presStyleCnt="0"/>
      <dgm:spPr/>
    </dgm:pt>
    <dgm:pt modelId="{60D0713D-AF69-4AF8-B071-F65622790886}" type="pres">
      <dgm:prSet presAssocID="{91969DED-4CB8-4A14-A50B-3F7B848E46B5}" presName="L1TextContainer" presStyleLbl="revTx" presStyleIdx="1" presStyleCnt="4">
        <dgm:presLayoutVars>
          <dgm:chMax val="1"/>
          <dgm:chPref val="1"/>
          <dgm:bulletEnabled val="1"/>
        </dgm:presLayoutVars>
      </dgm:prSet>
      <dgm:spPr/>
    </dgm:pt>
    <dgm:pt modelId="{5DAA1547-FEA7-4F69-96D3-0E3A07601B1E}" type="pres">
      <dgm:prSet presAssocID="{91969DED-4CB8-4A14-A50B-3F7B848E46B5}" presName="L2TextContainerWrapper" presStyleCnt="0">
        <dgm:presLayoutVars>
          <dgm:chMax val="0"/>
          <dgm:chPref val="0"/>
          <dgm:bulletEnabled val="1"/>
        </dgm:presLayoutVars>
      </dgm:prSet>
      <dgm:spPr/>
    </dgm:pt>
    <dgm:pt modelId="{DADAA0C9-3E42-4088-8622-30E9F6EA139A}" type="pres">
      <dgm:prSet presAssocID="{91969DED-4CB8-4A14-A50B-3F7B848E46B5}" presName="L2TextContainer" presStyleLbl="bgAcc1" presStyleIdx="1" presStyleCnt="4"/>
      <dgm:spPr/>
    </dgm:pt>
    <dgm:pt modelId="{D2E61EE0-F306-43AF-AFF9-74A14B9CF379}" type="pres">
      <dgm:prSet presAssocID="{91969DED-4CB8-4A14-A50B-3F7B848E46B5}" presName="FlexibleEmptyPlaceHolder" presStyleCnt="0"/>
      <dgm:spPr/>
    </dgm:pt>
    <dgm:pt modelId="{DBD74D6B-057A-432C-9067-BF618C19EB2A}" type="pres">
      <dgm:prSet presAssocID="{91969DED-4CB8-4A14-A50B-3F7B848E46B5}" presName="ConnectLine" presStyleLbl="sibTrans1D1" presStyleIdx="1" presStyleCnt="4"/>
      <dgm:spPr>
        <a:noFill/>
        <a:ln w="6350" cap="flat" cmpd="sng" algn="ctr">
          <a:solidFill>
            <a:schemeClr val="accent1">
              <a:hueOff val="0"/>
              <a:satOff val="0"/>
              <a:lumOff val="0"/>
              <a:alphaOff val="0"/>
            </a:schemeClr>
          </a:solidFill>
          <a:prstDash val="dash"/>
          <a:miter lim="800000"/>
        </a:ln>
        <a:effectLst/>
      </dgm:spPr>
    </dgm:pt>
    <dgm:pt modelId="{0F979253-FD39-4920-BFCA-78C564B167EA}" type="pres">
      <dgm:prSet presAssocID="{91969DED-4CB8-4A14-A50B-3F7B848E46B5}" presName="ConnectorPoint" presStyleLbl="alignNode1" presStyleIdx="1" presStyleCnt="4"/>
      <dgm:spPr/>
    </dgm:pt>
    <dgm:pt modelId="{C9B4B298-E04C-4317-856D-E345FE5EC64B}" type="pres">
      <dgm:prSet presAssocID="{91969DED-4CB8-4A14-A50B-3F7B848E46B5}" presName="EmptyPlaceHolder" presStyleCnt="0"/>
      <dgm:spPr/>
    </dgm:pt>
    <dgm:pt modelId="{9B636147-AF19-40E0-BE7D-3BE8148CC024}" type="pres">
      <dgm:prSet presAssocID="{81CA8AA2-C0C3-4381-BA8B-413EDD578B83}" presName="spaceBetweenRectangles" presStyleCnt="0"/>
      <dgm:spPr/>
    </dgm:pt>
    <dgm:pt modelId="{76CB18D4-86E2-467C-A2CF-3ED9EFE66BEA}" type="pres">
      <dgm:prSet presAssocID="{3CC73758-10C1-47F8-AFA7-1A986D4DDD60}" presName="composite" presStyleCnt="0"/>
      <dgm:spPr/>
    </dgm:pt>
    <dgm:pt modelId="{E712D073-0B15-4887-9DCE-A27BCACBC178}" type="pres">
      <dgm:prSet presAssocID="{3CC73758-10C1-47F8-AFA7-1A986D4DDD60}" presName="L1TextContainer" presStyleLbl="revTx" presStyleIdx="2" presStyleCnt="4">
        <dgm:presLayoutVars>
          <dgm:chMax val="1"/>
          <dgm:chPref val="1"/>
          <dgm:bulletEnabled val="1"/>
        </dgm:presLayoutVars>
      </dgm:prSet>
      <dgm:spPr/>
    </dgm:pt>
    <dgm:pt modelId="{4C57E835-21E8-44E9-8CE3-1E2D478ECB2B}" type="pres">
      <dgm:prSet presAssocID="{3CC73758-10C1-47F8-AFA7-1A986D4DDD60}" presName="L2TextContainerWrapper" presStyleCnt="0">
        <dgm:presLayoutVars>
          <dgm:chMax val="0"/>
          <dgm:chPref val="0"/>
          <dgm:bulletEnabled val="1"/>
        </dgm:presLayoutVars>
      </dgm:prSet>
      <dgm:spPr/>
    </dgm:pt>
    <dgm:pt modelId="{E0D48281-565D-47A3-9B6C-576231178549}" type="pres">
      <dgm:prSet presAssocID="{3CC73758-10C1-47F8-AFA7-1A986D4DDD60}" presName="L2TextContainer" presStyleLbl="bgAcc1" presStyleIdx="2" presStyleCnt="4"/>
      <dgm:spPr/>
    </dgm:pt>
    <dgm:pt modelId="{E0365E95-CAD6-4660-956D-E490447A5CB4}" type="pres">
      <dgm:prSet presAssocID="{3CC73758-10C1-47F8-AFA7-1A986D4DDD60}" presName="FlexibleEmptyPlaceHolder" presStyleCnt="0"/>
      <dgm:spPr/>
    </dgm:pt>
    <dgm:pt modelId="{DCAE8A46-752C-4E82-84CE-E790E1F2918E}" type="pres">
      <dgm:prSet presAssocID="{3CC73758-10C1-47F8-AFA7-1A986D4DDD60}" presName="ConnectLine" presStyleLbl="sibTrans1D1" presStyleIdx="2" presStyleCnt="4"/>
      <dgm:spPr>
        <a:noFill/>
        <a:ln w="6350" cap="flat" cmpd="sng" algn="ctr">
          <a:solidFill>
            <a:schemeClr val="accent1">
              <a:hueOff val="0"/>
              <a:satOff val="0"/>
              <a:lumOff val="0"/>
              <a:alphaOff val="0"/>
            </a:schemeClr>
          </a:solidFill>
          <a:prstDash val="dash"/>
          <a:miter lim="800000"/>
        </a:ln>
        <a:effectLst/>
      </dgm:spPr>
    </dgm:pt>
    <dgm:pt modelId="{B6459BF8-D2C3-4018-9C28-98667DC203F4}" type="pres">
      <dgm:prSet presAssocID="{3CC73758-10C1-47F8-AFA7-1A986D4DDD60}" presName="ConnectorPoint" presStyleLbl="alignNode1" presStyleIdx="2" presStyleCnt="4"/>
      <dgm:spPr/>
    </dgm:pt>
    <dgm:pt modelId="{EAB0CCC2-BFF9-432D-BA8E-7ECAF2D92AF2}" type="pres">
      <dgm:prSet presAssocID="{3CC73758-10C1-47F8-AFA7-1A986D4DDD60}" presName="EmptyPlaceHolder" presStyleCnt="0"/>
      <dgm:spPr/>
    </dgm:pt>
    <dgm:pt modelId="{07073103-04B7-4C74-9AC8-048764100B10}" type="pres">
      <dgm:prSet presAssocID="{D8170BBA-6035-4773-8431-FEDD687647FF}" presName="spaceBetweenRectangles" presStyleCnt="0"/>
      <dgm:spPr/>
    </dgm:pt>
    <dgm:pt modelId="{C68762A5-E9DF-484F-B385-6C7E07325E98}" type="pres">
      <dgm:prSet presAssocID="{D2FE027B-4161-41E1-B4D4-02AECB2E3FA0}" presName="composite" presStyleCnt="0"/>
      <dgm:spPr/>
    </dgm:pt>
    <dgm:pt modelId="{F782935D-BBBD-4420-826A-F71C517659B6}" type="pres">
      <dgm:prSet presAssocID="{D2FE027B-4161-41E1-B4D4-02AECB2E3FA0}" presName="L1TextContainer" presStyleLbl="revTx" presStyleIdx="3" presStyleCnt="4">
        <dgm:presLayoutVars>
          <dgm:chMax val="1"/>
          <dgm:chPref val="1"/>
          <dgm:bulletEnabled val="1"/>
        </dgm:presLayoutVars>
      </dgm:prSet>
      <dgm:spPr/>
    </dgm:pt>
    <dgm:pt modelId="{3C71E446-482E-4CAC-8D42-2D4AC020412B}" type="pres">
      <dgm:prSet presAssocID="{D2FE027B-4161-41E1-B4D4-02AECB2E3FA0}" presName="L2TextContainerWrapper" presStyleCnt="0">
        <dgm:presLayoutVars>
          <dgm:chMax val="0"/>
          <dgm:chPref val="0"/>
          <dgm:bulletEnabled val="1"/>
        </dgm:presLayoutVars>
      </dgm:prSet>
      <dgm:spPr/>
    </dgm:pt>
    <dgm:pt modelId="{6C3A59BD-6D45-4573-B098-8CB5207F194D}" type="pres">
      <dgm:prSet presAssocID="{D2FE027B-4161-41E1-B4D4-02AECB2E3FA0}" presName="L2TextContainer" presStyleLbl="bgAcc1" presStyleIdx="3" presStyleCnt="4"/>
      <dgm:spPr/>
    </dgm:pt>
    <dgm:pt modelId="{8EB042C8-D666-4667-A1E4-E0C87151B72F}" type="pres">
      <dgm:prSet presAssocID="{D2FE027B-4161-41E1-B4D4-02AECB2E3FA0}" presName="FlexibleEmptyPlaceHolder" presStyleCnt="0"/>
      <dgm:spPr/>
    </dgm:pt>
    <dgm:pt modelId="{086FB9B1-82B2-4197-8B33-6E7FF94F8D2E}" type="pres">
      <dgm:prSet presAssocID="{D2FE027B-4161-41E1-B4D4-02AECB2E3FA0}" presName="ConnectLine" presStyleLbl="sibTrans1D1" presStyleIdx="3" presStyleCnt="4"/>
      <dgm:spPr>
        <a:noFill/>
        <a:ln w="6350" cap="flat" cmpd="sng" algn="ctr">
          <a:solidFill>
            <a:schemeClr val="accent1">
              <a:hueOff val="0"/>
              <a:satOff val="0"/>
              <a:lumOff val="0"/>
              <a:alphaOff val="0"/>
            </a:schemeClr>
          </a:solidFill>
          <a:prstDash val="dash"/>
          <a:miter lim="800000"/>
        </a:ln>
        <a:effectLst/>
      </dgm:spPr>
    </dgm:pt>
    <dgm:pt modelId="{3F359E8B-7C7E-4FD9-B106-36CCBFC731D5}" type="pres">
      <dgm:prSet presAssocID="{D2FE027B-4161-41E1-B4D4-02AECB2E3FA0}" presName="ConnectorPoint" presStyleLbl="alignNode1" presStyleIdx="3" presStyleCnt="4"/>
      <dgm:spPr/>
    </dgm:pt>
    <dgm:pt modelId="{34434334-A935-4057-946F-93B826088F38}" type="pres">
      <dgm:prSet presAssocID="{D2FE027B-4161-41E1-B4D4-02AECB2E3FA0}" presName="EmptyPlaceHolder" presStyleCnt="0"/>
      <dgm:spPr/>
    </dgm:pt>
  </dgm:ptLst>
  <dgm:cxnLst>
    <dgm:cxn modelId="{2F47B106-37D7-48F3-8DEB-2F663271EF0E}" type="presOf" srcId="{3CC73758-10C1-47F8-AFA7-1A986D4DDD60}" destId="{E712D073-0B15-4887-9DCE-A27BCACBC178}" srcOrd="0" destOrd="0" presId="urn:microsoft.com/office/officeart/2016/7/layout/BasicTimeline"/>
    <dgm:cxn modelId="{C9178709-A083-4A7C-88EC-D321AA15A25B}" type="presOf" srcId="{2BE415B7-7185-4956-8487-237B40BC0EE5}" destId="{6C3A59BD-6D45-4573-B098-8CB5207F194D}" srcOrd="0" destOrd="0" presId="urn:microsoft.com/office/officeart/2016/7/layout/BasicTimeline"/>
    <dgm:cxn modelId="{60028012-FC89-4FB0-A858-CA317DD8B171}" type="presOf" srcId="{A8C03FBB-4A75-4460-AEA6-DEAEB9C61496}" destId="{FE5C7F33-9326-49FB-89A3-8A20163AD994}" srcOrd="0" destOrd="0" presId="urn:microsoft.com/office/officeart/2016/7/layout/BasicTimeline"/>
    <dgm:cxn modelId="{46B3692D-30B9-40F6-8E48-7173A2D92976}" type="presOf" srcId="{8A04F340-E8E1-4146-9905-E7ADCAEAABD7}" destId="{DADAA0C9-3E42-4088-8622-30E9F6EA139A}" srcOrd="0" destOrd="0" presId="urn:microsoft.com/office/officeart/2016/7/layout/BasicTimeline"/>
    <dgm:cxn modelId="{5EDA943F-300F-408A-A52E-3D5140FD5C22}" srcId="{3CC73758-10C1-47F8-AFA7-1A986D4DDD60}" destId="{FD9CA14A-483C-4869-B0C1-7C5FB7EEDBCC}" srcOrd="0" destOrd="0" parTransId="{8182A92F-45BA-4CD1-8E43-0B0810A50FEB}" sibTransId="{914BB93C-EA8A-4B5B-8F06-30DA7C7F4B7B}"/>
    <dgm:cxn modelId="{851C4F40-5CD3-42D5-9159-FF6E11D923DD}" type="presOf" srcId="{D2FE027B-4161-41E1-B4D4-02AECB2E3FA0}" destId="{F782935D-BBBD-4420-826A-F71C517659B6}" srcOrd="0" destOrd="0" presId="urn:microsoft.com/office/officeart/2016/7/layout/BasicTimeline"/>
    <dgm:cxn modelId="{4A69F85D-5C15-48FD-893A-B3050E1BADEB}" srcId="{A66480AC-C0DE-4E5E-9ECD-9AE37E3FCB79}" destId="{3CC73758-10C1-47F8-AFA7-1A986D4DDD60}" srcOrd="2" destOrd="0" parTransId="{FF6AE4B6-4A2F-49EE-9316-9AF55E77838B}" sibTransId="{D8170BBA-6035-4773-8431-FEDD687647FF}"/>
    <dgm:cxn modelId="{19481046-FE8D-4280-BC20-598D2CFB3DC7}" type="presOf" srcId="{91969DED-4CB8-4A14-A50B-3F7B848E46B5}" destId="{60D0713D-AF69-4AF8-B071-F65622790886}" srcOrd="0" destOrd="0" presId="urn:microsoft.com/office/officeart/2016/7/layout/BasicTimeline"/>
    <dgm:cxn modelId="{D3D81948-D963-4D1E-AE16-9705EAF510FC}" srcId="{A66480AC-C0DE-4E5E-9ECD-9AE37E3FCB79}" destId="{A8C03FBB-4A75-4460-AEA6-DEAEB9C61496}" srcOrd="0" destOrd="0" parTransId="{4E972F7F-4B1B-47AA-A25B-1FFC561F1C76}" sibTransId="{67361508-930A-4A23-8CFC-BB56DA645C3C}"/>
    <dgm:cxn modelId="{4F4F82A2-02F1-492B-96C1-46C070BEFCE3}" srcId="{A66480AC-C0DE-4E5E-9ECD-9AE37E3FCB79}" destId="{D2FE027B-4161-41E1-B4D4-02AECB2E3FA0}" srcOrd="3" destOrd="0" parTransId="{88680CFE-3CE0-4842-B3D3-716D3B671238}" sibTransId="{4D59E06B-629C-40B5-96D3-423B7A56C945}"/>
    <dgm:cxn modelId="{0DF972BA-1DDB-4FAC-A847-AB814E28BE57}" type="presOf" srcId="{FD9CA14A-483C-4869-B0C1-7C5FB7EEDBCC}" destId="{E0D48281-565D-47A3-9B6C-576231178549}" srcOrd="0" destOrd="0" presId="urn:microsoft.com/office/officeart/2016/7/layout/BasicTimeline"/>
    <dgm:cxn modelId="{B99CA6C9-28D1-4DDB-B8EC-AED73AD115CA}" srcId="{A8C03FBB-4A75-4460-AEA6-DEAEB9C61496}" destId="{5E71F362-34DF-4EEC-92A3-0EFE450E05E4}" srcOrd="0" destOrd="0" parTransId="{8E5EE4D1-908E-455C-B8B3-281AD42DEC9A}" sibTransId="{B208B24A-E9FD-40A9-B764-FB7C2B7ED8B9}"/>
    <dgm:cxn modelId="{ACC8F7CC-2B13-4CF2-AD15-94D26D178E2C}" type="presOf" srcId="{5E71F362-34DF-4EEC-92A3-0EFE450E05E4}" destId="{BA29120C-7C6B-4F62-9079-4AD528BC0744}" srcOrd="0" destOrd="0" presId="urn:microsoft.com/office/officeart/2016/7/layout/BasicTimeline"/>
    <dgm:cxn modelId="{537F2ED0-8BD0-4AD5-B60D-89B660EDA1AC}" srcId="{A66480AC-C0DE-4E5E-9ECD-9AE37E3FCB79}" destId="{91969DED-4CB8-4A14-A50B-3F7B848E46B5}" srcOrd="1" destOrd="0" parTransId="{441CD73D-85E1-42A6-BCF8-362A3247E2F3}" sibTransId="{81CA8AA2-C0C3-4381-BA8B-413EDD578B83}"/>
    <dgm:cxn modelId="{403E30EA-CA23-4A5A-9D22-DF82F93CFF08}" type="presOf" srcId="{A66480AC-C0DE-4E5E-9ECD-9AE37E3FCB79}" destId="{9FFA803F-EA25-49D8-A073-96E9747E345F}" srcOrd="0" destOrd="0" presId="urn:microsoft.com/office/officeart/2016/7/layout/BasicTimeline"/>
    <dgm:cxn modelId="{8A04C4F6-2207-4CAE-9475-2C3BD4DC8EB6}" srcId="{D2FE027B-4161-41E1-B4D4-02AECB2E3FA0}" destId="{2BE415B7-7185-4956-8487-237B40BC0EE5}" srcOrd="0" destOrd="0" parTransId="{A38E847E-0D1D-4F40-9A71-4D5999ADE08B}" sibTransId="{F0D1C61C-E3F2-49BA-A2D8-C04A81308E5D}"/>
    <dgm:cxn modelId="{E636BFFB-0404-4D4B-B3F0-C64FDFD9DDEF}" srcId="{91969DED-4CB8-4A14-A50B-3F7B848E46B5}" destId="{8A04F340-E8E1-4146-9905-E7ADCAEAABD7}" srcOrd="0" destOrd="0" parTransId="{4EBD5EC2-45ED-4ED6-8376-97D155A911AE}" sibTransId="{F9CD2A04-6A34-4104-A971-391788B88F55}"/>
    <dgm:cxn modelId="{EFD49A53-8B00-4C3D-9F58-057241FAC1AF}" type="presParOf" srcId="{9FFA803F-EA25-49D8-A073-96E9747E345F}" destId="{EE0E6265-BE99-48D1-8879-DB5A75D6D78E}" srcOrd="0" destOrd="0" presId="urn:microsoft.com/office/officeart/2016/7/layout/BasicTimeline"/>
    <dgm:cxn modelId="{EB30BCBD-7B5F-412D-AE2F-BDE4EF570785}" type="presParOf" srcId="{9FFA803F-EA25-49D8-A073-96E9747E345F}" destId="{BDA8F949-88B8-486D-9E41-ABA1463A8926}" srcOrd="1" destOrd="0" presId="urn:microsoft.com/office/officeart/2016/7/layout/BasicTimeline"/>
    <dgm:cxn modelId="{2DD1AA96-BE53-4226-85A2-19BC7B747B7C}" type="presParOf" srcId="{BDA8F949-88B8-486D-9E41-ABA1463A8926}" destId="{A41AEE8D-8763-4311-BB07-B499A93D76EA}" srcOrd="0" destOrd="0" presId="urn:microsoft.com/office/officeart/2016/7/layout/BasicTimeline"/>
    <dgm:cxn modelId="{226DC034-F405-49DC-A871-EB76C7E2948D}" type="presParOf" srcId="{A41AEE8D-8763-4311-BB07-B499A93D76EA}" destId="{FE5C7F33-9326-49FB-89A3-8A20163AD994}" srcOrd="0" destOrd="0" presId="urn:microsoft.com/office/officeart/2016/7/layout/BasicTimeline"/>
    <dgm:cxn modelId="{ED01187B-21C3-4F10-8D9D-B245F901D88E}" type="presParOf" srcId="{A41AEE8D-8763-4311-BB07-B499A93D76EA}" destId="{C51067AB-548D-47E7-B9DD-C7A4C9600F8C}" srcOrd="1" destOrd="0" presId="urn:microsoft.com/office/officeart/2016/7/layout/BasicTimeline"/>
    <dgm:cxn modelId="{CE5D736F-F56E-4D56-A4AA-E1E291E9BAFB}" type="presParOf" srcId="{C51067AB-548D-47E7-B9DD-C7A4C9600F8C}" destId="{BA29120C-7C6B-4F62-9079-4AD528BC0744}" srcOrd="0" destOrd="0" presId="urn:microsoft.com/office/officeart/2016/7/layout/BasicTimeline"/>
    <dgm:cxn modelId="{F0342DA2-7CFF-46E8-B2E1-72F770CF62E2}" type="presParOf" srcId="{C51067AB-548D-47E7-B9DD-C7A4C9600F8C}" destId="{617B6CDA-9351-44EF-9011-41758FE93851}" srcOrd="1" destOrd="0" presId="urn:microsoft.com/office/officeart/2016/7/layout/BasicTimeline"/>
    <dgm:cxn modelId="{00A55389-48EC-4449-9526-EA807F202B9B}" type="presParOf" srcId="{A41AEE8D-8763-4311-BB07-B499A93D76EA}" destId="{A95DB80B-444A-4D69-B205-3A801BB8524A}" srcOrd="2" destOrd="0" presId="urn:microsoft.com/office/officeart/2016/7/layout/BasicTimeline"/>
    <dgm:cxn modelId="{75878CFF-31D3-4FCA-8B87-BE68EC9B8DE7}" type="presParOf" srcId="{A41AEE8D-8763-4311-BB07-B499A93D76EA}" destId="{FA19A0AA-8B0B-4AA8-A80D-08CFFDD3F112}" srcOrd="3" destOrd="0" presId="urn:microsoft.com/office/officeart/2016/7/layout/BasicTimeline"/>
    <dgm:cxn modelId="{16885083-8683-41D2-A5F1-24503D0CE050}" type="presParOf" srcId="{A41AEE8D-8763-4311-BB07-B499A93D76EA}" destId="{C298CC98-EF08-4D23-94A2-F58DEE6D7DE4}" srcOrd="4" destOrd="0" presId="urn:microsoft.com/office/officeart/2016/7/layout/BasicTimeline"/>
    <dgm:cxn modelId="{97DF3729-0223-42EC-867B-5A8701E09DEF}" type="presParOf" srcId="{BDA8F949-88B8-486D-9E41-ABA1463A8926}" destId="{F3D981F8-7433-4E93-99E6-2B447306B973}" srcOrd="1" destOrd="0" presId="urn:microsoft.com/office/officeart/2016/7/layout/BasicTimeline"/>
    <dgm:cxn modelId="{66B5CA61-5EE4-46EA-9372-DF88DD120EF9}" type="presParOf" srcId="{BDA8F949-88B8-486D-9E41-ABA1463A8926}" destId="{7D29DFA7-018B-45C9-AC1C-5CFC82FEE150}" srcOrd="2" destOrd="0" presId="urn:microsoft.com/office/officeart/2016/7/layout/BasicTimeline"/>
    <dgm:cxn modelId="{627C45BC-D613-4472-84DD-ED9D4124A3C0}" type="presParOf" srcId="{7D29DFA7-018B-45C9-AC1C-5CFC82FEE150}" destId="{60D0713D-AF69-4AF8-B071-F65622790886}" srcOrd="0" destOrd="0" presId="urn:microsoft.com/office/officeart/2016/7/layout/BasicTimeline"/>
    <dgm:cxn modelId="{F47BC501-914F-4D2A-8D7D-BE007CE26C5E}" type="presParOf" srcId="{7D29DFA7-018B-45C9-AC1C-5CFC82FEE150}" destId="{5DAA1547-FEA7-4F69-96D3-0E3A07601B1E}" srcOrd="1" destOrd="0" presId="urn:microsoft.com/office/officeart/2016/7/layout/BasicTimeline"/>
    <dgm:cxn modelId="{7D7E485B-EFC3-4352-A61B-13D803CD6D63}" type="presParOf" srcId="{5DAA1547-FEA7-4F69-96D3-0E3A07601B1E}" destId="{DADAA0C9-3E42-4088-8622-30E9F6EA139A}" srcOrd="0" destOrd="0" presId="urn:microsoft.com/office/officeart/2016/7/layout/BasicTimeline"/>
    <dgm:cxn modelId="{70B4A083-695F-4E72-A8C0-618A9BA87639}" type="presParOf" srcId="{5DAA1547-FEA7-4F69-96D3-0E3A07601B1E}" destId="{D2E61EE0-F306-43AF-AFF9-74A14B9CF379}" srcOrd="1" destOrd="0" presId="urn:microsoft.com/office/officeart/2016/7/layout/BasicTimeline"/>
    <dgm:cxn modelId="{157AFD93-A2C2-4F66-AA01-0349F4CA9B22}" type="presParOf" srcId="{7D29DFA7-018B-45C9-AC1C-5CFC82FEE150}" destId="{DBD74D6B-057A-432C-9067-BF618C19EB2A}" srcOrd="2" destOrd="0" presId="urn:microsoft.com/office/officeart/2016/7/layout/BasicTimeline"/>
    <dgm:cxn modelId="{8975D1D8-1FCC-41C1-988C-40E54DEF259E}" type="presParOf" srcId="{7D29DFA7-018B-45C9-AC1C-5CFC82FEE150}" destId="{0F979253-FD39-4920-BFCA-78C564B167EA}" srcOrd="3" destOrd="0" presId="urn:microsoft.com/office/officeart/2016/7/layout/BasicTimeline"/>
    <dgm:cxn modelId="{DEE25066-8EA7-425A-847D-728F9127EC26}" type="presParOf" srcId="{7D29DFA7-018B-45C9-AC1C-5CFC82FEE150}" destId="{C9B4B298-E04C-4317-856D-E345FE5EC64B}" srcOrd="4" destOrd="0" presId="urn:microsoft.com/office/officeart/2016/7/layout/BasicTimeline"/>
    <dgm:cxn modelId="{F7EB8053-A809-4767-AAE9-58F969101735}" type="presParOf" srcId="{BDA8F949-88B8-486D-9E41-ABA1463A8926}" destId="{9B636147-AF19-40E0-BE7D-3BE8148CC024}" srcOrd="3" destOrd="0" presId="urn:microsoft.com/office/officeart/2016/7/layout/BasicTimeline"/>
    <dgm:cxn modelId="{AD995657-C6A2-4F46-B8FF-9310A0080A67}" type="presParOf" srcId="{BDA8F949-88B8-486D-9E41-ABA1463A8926}" destId="{76CB18D4-86E2-467C-A2CF-3ED9EFE66BEA}" srcOrd="4" destOrd="0" presId="urn:microsoft.com/office/officeart/2016/7/layout/BasicTimeline"/>
    <dgm:cxn modelId="{F776CA9B-F3F2-474A-8356-F651EEC71D7A}" type="presParOf" srcId="{76CB18D4-86E2-467C-A2CF-3ED9EFE66BEA}" destId="{E712D073-0B15-4887-9DCE-A27BCACBC178}" srcOrd="0" destOrd="0" presId="urn:microsoft.com/office/officeart/2016/7/layout/BasicTimeline"/>
    <dgm:cxn modelId="{85DCAD50-D78B-4352-9544-39A1B7C49CFF}" type="presParOf" srcId="{76CB18D4-86E2-467C-A2CF-3ED9EFE66BEA}" destId="{4C57E835-21E8-44E9-8CE3-1E2D478ECB2B}" srcOrd="1" destOrd="0" presId="urn:microsoft.com/office/officeart/2016/7/layout/BasicTimeline"/>
    <dgm:cxn modelId="{42B83487-7302-4AA9-BC0C-A1543E0D0C29}" type="presParOf" srcId="{4C57E835-21E8-44E9-8CE3-1E2D478ECB2B}" destId="{E0D48281-565D-47A3-9B6C-576231178549}" srcOrd="0" destOrd="0" presId="urn:microsoft.com/office/officeart/2016/7/layout/BasicTimeline"/>
    <dgm:cxn modelId="{DA3F72F8-59A4-4657-ABF6-CFE500E0A900}" type="presParOf" srcId="{4C57E835-21E8-44E9-8CE3-1E2D478ECB2B}" destId="{E0365E95-CAD6-4660-956D-E490447A5CB4}" srcOrd="1" destOrd="0" presId="urn:microsoft.com/office/officeart/2016/7/layout/BasicTimeline"/>
    <dgm:cxn modelId="{2CDAB69F-896E-46CD-90F2-C40E507D0F98}" type="presParOf" srcId="{76CB18D4-86E2-467C-A2CF-3ED9EFE66BEA}" destId="{DCAE8A46-752C-4E82-84CE-E790E1F2918E}" srcOrd="2" destOrd="0" presId="urn:microsoft.com/office/officeart/2016/7/layout/BasicTimeline"/>
    <dgm:cxn modelId="{A0D3DD2E-6A5D-47D8-80F9-7A65F240CCB0}" type="presParOf" srcId="{76CB18D4-86E2-467C-A2CF-3ED9EFE66BEA}" destId="{B6459BF8-D2C3-4018-9C28-98667DC203F4}" srcOrd="3" destOrd="0" presId="urn:microsoft.com/office/officeart/2016/7/layout/BasicTimeline"/>
    <dgm:cxn modelId="{3543C31B-672B-4EE8-AC84-8E78C577ECAE}" type="presParOf" srcId="{76CB18D4-86E2-467C-A2CF-3ED9EFE66BEA}" destId="{EAB0CCC2-BFF9-432D-BA8E-7ECAF2D92AF2}" srcOrd="4" destOrd="0" presId="urn:microsoft.com/office/officeart/2016/7/layout/BasicTimeline"/>
    <dgm:cxn modelId="{DC8E6113-26F1-4748-846E-92347FE97551}" type="presParOf" srcId="{BDA8F949-88B8-486D-9E41-ABA1463A8926}" destId="{07073103-04B7-4C74-9AC8-048764100B10}" srcOrd="5" destOrd="0" presId="urn:microsoft.com/office/officeart/2016/7/layout/BasicTimeline"/>
    <dgm:cxn modelId="{72ECE40D-6891-4ABE-BB5E-A16167163EEE}" type="presParOf" srcId="{BDA8F949-88B8-486D-9E41-ABA1463A8926}" destId="{C68762A5-E9DF-484F-B385-6C7E07325E98}" srcOrd="6" destOrd="0" presId="urn:microsoft.com/office/officeart/2016/7/layout/BasicTimeline"/>
    <dgm:cxn modelId="{7A5A4B3F-B468-4C55-9C32-D47989F3B234}" type="presParOf" srcId="{C68762A5-E9DF-484F-B385-6C7E07325E98}" destId="{F782935D-BBBD-4420-826A-F71C517659B6}" srcOrd="0" destOrd="0" presId="urn:microsoft.com/office/officeart/2016/7/layout/BasicTimeline"/>
    <dgm:cxn modelId="{29471D14-00C9-4711-9A6D-93B478CCC454}" type="presParOf" srcId="{C68762A5-E9DF-484F-B385-6C7E07325E98}" destId="{3C71E446-482E-4CAC-8D42-2D4AC020412B}" srcOrd="1" destOrd="0" presId="urn:microsoft.com/office/officeart/2016/7/layout/BasicTimeline"/>
    <dgm:cxn modelId="{DCBA133D-368D-473A-AA5B-C46E3FFC5740}" type="presParOf" srcId="{3C71E446-482E-4CAC-8D42-2D4AC020412B}" destId="{6C3A59BD-6D45-4573-B098-8CB5207F194D}" srcOrd="0" destOrd="0" presId="urn:microsoft.com/office/officeart/2016/7/layout/BasicTimeline"/>
    <dgm:cxn modelId="{90273D08-7569-448F-AE78-C5F8DF14209E}" type="presParOf" srcId="{3C71E446-482E-4CAC-8D42-2D4AC020412B}" destId="{8EB042C8-D666-4667-A1E4-E0C87151B72F}" srcOrd="1" destOrd="0" presId="urn:microsoft.com/office/officeart/2016/7/layout/BasicTimeline"/>
    <dgm:cxn modelId="{50A601E3-6877-4459-8036-7AEB5E249AE1}" type="presParOf" srcId="{C68762A5-E9DF-484F-B385-6C7E07325E98}" destId="{086FB9B1-82B2-4197-8B33-6E7FF94F8D2E}" srcOrd="2" destOrd="0" presId="urn:microsoft.com/office/officeart/2016/7/layout/BasicTimeline"/>
    <dgm:cxn modelId="{12141AB5-F675-420B-B3FE-8347D0B923AC}" type="presParOf" srcId="{C68762A5-E9DF-484F-B385-6C7E07325E98}" destId="{3F359E8B-7C7E-4FD9-B106-36CCBFC731D5}" srcOrd="3" destOrd="0" presId="urn:microsoft.com/office/officeart/2016/7/layout/BasicTimeline"/>
    <dgm:cxn modelId="{75C35A2A-D742-49B1-ADF9-AC9247697001}" type="presParOf" srcId="{C68762A5-E9DF-484F-B385-6C7E07325E98}" destId="{34434334-A935-4057-946F-93B826088F38}" srcOrd="4" destOrd="0" presId="urn:microsoft.com/office/officeart/2016/7/layout/Basic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0E6265-BE99-48D1-8879-DB5A75D6D78E}">
      <dsp:nvSpPr>
        <dsp:cNvPr id="0" name=""/>
        <dsp:cNvSpPr/>
      </dsp:nvSpPr>
      <dsp:spPr>
        <a:xfrm>
          <a:off x="0" y="1956594"/>
          <a:ext cx="6619875" cy="0"/>
        </a:xfrm>
        <a:prstGeom prst="line">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tailEnd type="triangle" w="lg" len="lg"/>
        </a:ln>
        <a:effectLst/>
      </dsp:spPr>
      <dsp:style>
        <a:lnRef idx="1">
          <a:scrgbClr r="0" g="0" b="0"/>
        </a:lnRef>
        <a:fillRef idx="1">
          <a:scrgbClr r="0" g="0" b="0"/>
        </a:fillRef>
        <a:effectRef idx="2">
          <a:scrgbClr r="0" g="0" b="0"/>
        </a:effectRef>
        <a:fontRef idx="minor"/>
      </dsp:style>
    </dsp:sp>
    <dsp:sp modelId="{FE5C7F33-9326-49FB-89A3-8A20163AD994}">
      <dsp:nvSpPr>
        <dsp:cNvPr id="0" name=""/>
        <dsp:cNvSpPr/>
      </dsp:nvSpPr>
      <dsp:spPr>
        <a:xfrm>
          <a:off x="146846" y="2101381"/>
          <a:ext cx="2124824" cy="4421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1">
          <a:noAutofit/>
        </a:bodyPr>
        <a:lstStyle/>
        <a:p>
          <a:pPr marL="0" lvl="0" indent="0" algn="ctr" defTabSz="800100">
            <a:lnSpc>
              <a:spcPct val="90000"/>
            </a:lnSpc>
            <a:spcBef>
              <a:spcPct val="0"/>
            </a:spcBef>
            <a:spcAft>
              <a:spcPct val="35000"/>
            </a:spcAft>
            <a:buNone/>
            <a:defRPr b="1"/>
          </a:pPr>
          <a:r>
            <a:rPr lang="ru" sz="1800" kern="1200" dirty="0">
              <a:solidFill>
                <a:schemeClr val="accent2">
                  <a:lumMod val="25000"/>
                </a:schemeClr>
              </a:solidFill>
              <a:latin typeface="+mn-lt"/>
            </a:rPr>
            <a:t>Сбор данных</a:t>
          </a:r>
        </a:p>
      </dsp:txBody>
      <dsp:txXfrm>
        <a:off x="146846" y="2101381"/>
        <a:ext cx="2124824" cy="442190"/>
      </dsp:txXfrm>
    </dsp:sp>
    <dsp:sp modelId="{BA29120C-7C6B-4F62-9079-4AD528BC0744}">
      <dsp:nvSpPr>
        <dsp:cNvPr id="0" name=""/>
        <dsp:cNvSpPr/>
      </dsp:nvSpPr>
      <dsp:spPr>
        <a:xfrm>
          <a:off x="1971" y="295690"/>
          <a:ext cx="2414573" cy="917398"/>
        </a:xfrm>
        <a:prstGeom prst="roundRect">
          <a:avLst/>
        </a:prstGeom>
        <a:solidFill>
          <a:schemeClr val="accent3">
            <a:alpha val="9000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160020" tIns="160020" rIns="160020" bIns="160020" numCol="1" spcCol="1270" rtlCol="0" anchor="ctr" anchorCtr="0">
          <a:noAutofit/>
        </a:bodyPr>
        <a:lstStyle/>
        <a:p>
          <a:pPr marL="0" lvl="0" indent="0" algn="ctr" defTabSz="800100">
            <a:lnSpc>
              <a:spcPct val="90000"/>
            </a:lnSpc>
            <a:spcBef>
              <a:spcPct val="0"/>
            </a:spcBef>
            <a:spcAft>
              <a:spcPct val="35000"/>
            </a:spcAft>
            <a:buNone/>
          </a:pPr>
          <a:r>
            <a:rPr lang="ru" sz="1800" kern="1200" dirty="0">
              <a:solidFill>
                <a:schemeClr val="accent2">
                  <a:lumMod val="25000"/>
                </a:schemeClr>
              </a:solidFill>
              <a:latin typeface="+mn-lt"/>
            </a:rPr>
            <a:t>Поиск и обработка данных</a:t>
          </a:r>
        </a:p>
      </dsp:txBody>
      <dsp:txXfrm>
        <a:off x="46755" y="340474"/>
        <a:ext cx="2325005" cy="827830"/>
      </dsp:txXfrm>
    </dsp:sp>
    <dsp:sp modelId="{A95DB80B-444A-4D69-B205-3A801BB8524A}">
      <dsp:nvSpPr>
        <dsp:cNvPr id="0" name=""/>
        <dsp:cNvSpPr/>
      </dsp:nvSpPr>
      <dsp:spPr>
        <a:xfrm>
          <a:off x="1209258" y="1213088"/>
          <a:ext cx="0" cy="743505"/>
        </a:xfrm>
        <a:prstGeom prst="line">
          <a:avLst/>
        </a:prstGeom>
        <a:noFill/>
        <a:ln w="635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60D0713D-AF69-4AF8-B071-F65622790886}">
      <dsp:nvSpPr>
        <dsp:cNvPr id="0" name=""/>
        <dsp:cNvSpPr/>
      </dsp:nvSpPr>
      <dsp:spPr>
        <a:xfrm>
          <a:off x="1547298" y="1369615"/>
          <a:ext cx="2124824" cy="4421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b" anchorCtr="1">
          <a:noAutofit/>
        </a:bodyPr>
        <a:lstStyle/>
        <a:p>
          <a:pPr marL="0" lvl="0" indent="0" algn="ctr" defTabSz="800100">
            <a:lnSpc>
              <a:spcPct val="90000"/>
            </a:lnSpc>
            <a:spcBef>
              <a:spcPct val="0"/>
            </a:spcBef>
            <a:spcAft>
              <a:spcPct val="35000"/>
            </a:spcAft>
            <a:buNone/>
            <a:defRPr b="1"/>
          </a:pPr>
          <a:r>
            <a:rPr lang="ru" sz="1800" kern="1200" dirty="0">
              <a:solidFill>
                <a:schemeClr val="accent2">
                  <a:lumMod val="25000"/>
                </a:schemeClr>
              </a:solidFill>
              <a:latin typeface="+mn-lt"/>
            </a:rPr>
            <a:t>Обучение нейросети</a:t>
          </a:r>
        </a:p>
      </dsp:txBody>
      <dsp:txXfrm>
        <a:off x="1547298" y="1369615"/>
        <a:ext cx="2124824" cy="442190"/>
      </dsp:txXfrm>
    </dsp:sp>
    <dsp:sp modelId="{FA19A0AA-8B0B-4AA8-A80D-08CFFDD3F112}">
      <dsp:nvSpPr>
        <dsp:cNvPr id="0" name=""/>
        <dsp:cNvSpPr/>
      </dsp:nvSpPr>
      <dsp:spPr>
        <a:xfrm>
          <a:off x="1179909" y="1927245"/>
          <a:ext cx="58697" cy="58697"/>
        </a:xfrm>
        <a:prstGeom prst="ellips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DADAA0C9-3E42-4088-8622-30E9F6EA139A}">
      <dsp:nvSpPr>
        <dsp:cNvPr id="0" name=""/>
        <dsp:cNvSpPr/>
      </dsp:nvSpPr>
      <dsp:spPr>
        <a:xfrm>
          <a:off x="1402424" y="2700099"/>
          <a:ext cx="2414573" cy="917398"/>
        </a:xfrm>
        <a:prstGeom prst="roundRect">
          <a:avLst/>
        </a:prstGeom>
        <a:solidFill>
          <a:schemeClr val="accent3">
            <a:alpha val="9000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160020" tIns="160020" rIns="160020" bIns="160020" numCol="1" spcCol="1270" rtlCol="0" anchor="ctr" anchorCtr="0">
          <a:noAutofit/>
        </a:bodyPr>
        <a:lstStyle/>
        <a:p>
          <a:pPr marL="0" lvl="0" indent="0" algn="ctr" defTabSz="800100">
            <a:lnSpc>
              <a:spcPct val="90000"/>
            </a:lnSpc>
            <a:spcBef>
              <a:spcPct val="0"/>
            </a:spcBef>
            <a:spcAft>
              <a:spcPct val="35000"/>
            </a:spcAft>
            <a:buNone/>
          </a:pPr>
          <a:r>
            <a:rPr lang="ru" sz="1800" kern="1200" dirty="0">
              <a:solidFill>
                <a:schemeClr val="accent2">
                  <a:lumMod val="25000"/>
                </a:schemeClr>
              </a:solidFill>
              <a:latin typeface="+mn-lt"/>
            </a:rPr>
            <a:t>Архитектура и настройка ИИ</a:t>
          </a:r>
        </a:p>
      </dsp:txBody>
      <dsp:txXfrm>
        <a:off x="1447208" y="2744883"/>
        <a:ext cx="2325005" cy="827830"/>
      </dsp:txXfrm>
    </dsp:sp>
    <dsp:sp modelId="{DBD74D6B-057A-432C-9067-BF618C19EB2A}">
      <dsp:nvSpPr>
        <dsp:cNvPr id="0" name=""/>
        <dsp:cNvSpPr/>
      </dsp:nvSpPr>
      <dsp:spPr>
        <a:xfrm>
          <a:off x="2609711" y="1956593"/>
          <a:ext cx="0" cy="743505"/>
        </a:xfrm>
        <a:prstGeom prst="line">
          <a:avLst/>
        </a:prstGeom>
        <a:noFill/>
        <a:ln w="635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E712D073-0B15-4887-9DCE-A27BCACBC178}">
      <dsp:nvSpPr>
        <dsp:cNvPr id="0" name=""/>
        <dsp:cNvSpPr/>
      </dsp:nvSpPr>
      <dsp:spPr>
        <a:xfrm>
          <a:off x="2947751" y="2101381"/>
          <a:ext cx="2124824" cy="4421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1">
          <a:noAutofit/>
        </a:bodyPr>
        <a:lstStyle/>
        <a:p>
          <a:pPr marL="0" lvl="0" indent="0" algn="ctr" defTabSz="800100">
            <a:lnSpc>
              <a:spcPct val="90000"/>
            </a:lnSpc>
            <a:spcBef>
              <a:spcPct val="0"/>
            </a:spcBef>
            <a:spcAft>
              <a:spcPct val="35000"/>
            </a:spcAft>
            <a:buNone/>
            <a:defRPr b="1"/>
          </a:pPr>
          <a:r>
            <a:rPr lang="ru" sz="1800" kern="1200" dirty="0">
              <a:solidFill>
                <a:schemeClr val="accent2">
                  <a:lumMod val="25000"/>
                </a:schemeClr>
              </a:solidFill>
              <a:latin typeface="+mn-lt"/>
            </a:rPr>
            <a:t>Запуск сервера</a:t>
          </a:r>
        </a:p>
      </dsp:txBody>
      <dsp:txXfrm>
        <a:off x="2947751" y="2101381"/>
        <a:ext cx="2124824" cy="442190"/>
      </dsp:txXfrm>
    </dsp:sp>
    <dsp:sp modelId="{0F979253-FD39-4920-BFCA-78C564B167EA}">
      <dsp:nvSpPr>
        <dsp:cNvPr id="0" name=""/>
        <dsp:cNvSpPr/>
      </dsp:nvSpPr>
      <dsp:spPr>
        <a:xfrm>
          <a:off x="2580362" y="1927245"/>
          <a:ext cx="58697" cy="58697"/>
        </a:xfrm>
        <a:prstGeom prst="ellips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E0D48281-565D-47A3-9B6C-576231178549}">
      <dsp:nvSpPr>
        <dsp:cNvPr id="0" name=""/>
        <dsp:cNvSpPr/>
      </dsp:nvSpPr>
      <dsp:spPr>
        <a:xfrm>
          <a:off x="2802877" y="295690"/>
          <a:ext cx="2414573" cy="917398"/>
        </a:xfrm>
        <a:prstGeom prst="roundRect">
          <a:avLst/>
        </a:prstGeom>
        <a:solidFill>
          <a:schemeClr val="accent3">
            <a:alpha val="9000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160020" tIns="160020" rIns="160020" bIns="160020" numCol="1" spcCol="1270" rtlCol="0" anchor="ctr" anchorCtr="0">
          <a:noAutofit/>
        </a:bodyPr>
        <a:lstStyle/>
        <a:p>
          <a:pPr marL="0" lvl="0" indent="0" algn="ctr" defTabSz="800100">
            <a:lnSpc>
              <a:spcPct val="90000"/>
            </a:lnSpc>
            <a:spcBef>
              <a:spcPct val="0"/>
            </a:spcBef>
            <a:spcAft>
              <a:spcPct val="35000"/>
            </a:spcAft>
            <a:buNone/>
          </a:pPr>
          <a:r>
            <a:rPr lang="ru" sz="1800" kern="1200" dirty="0">
              <a:solidFill>
                <a:schemeClr val="accent2">
                  <a:lumMod val="25000"/>
                </a:schemeClr>
              </a:solidFill>
              <a:latin typeface="+mn-lt"/>
            </a:rPr>
            <a:t> Дизайн и подключение</a:t>
          </a:r>
        </a:p>
      </dsp:txBody>
      <dsp:txXfrm>
        <a:off x="2847661" y="340474"/>
        <a:ext cx="2325005" cy="827830"/>
      </dsp:txXfrm>
    </dsp:sp>
    <dsp:sp modelId="{DCAE8A46-752C-4E82-84CE-E790E1F2918E}">
      <dsp:nvSpPr>
        <dsp:cNvPr id="0" name=""/>
        <dsp:cNvSpPr/>
      </dsp:nvSpPr>
      <dsp:spPr>
        <a:xfrm>
          <a:off x="4010163" y="1213088"/>
          <a:ext cx="0" cy="743505"/>
        </a:xfrm>
        <a:prstGeom prst="line">
          <a:avLst/>
        </a:prstGeom>
        <a:noFill/>
        <a:ln w="635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F782935D-BBBD-4420-826A-F71C517659B6}">
      <dsp:nvSpPr>
        <dsp:cNvPr id="0" name=""/>
        <dsp:cNvSpPr/>
      </dsp:nvSpPr>
      <dsp:spPr>
        <a:xfrm>
          <a:off x="4348204" y="1369615"/>
          <a:ext cx="2124824" cy="4421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b" anchorCtr="1">
          <a:noAutofit/>
        </a:bodyPr>
        <a:lstStyle/>
        <a:p>
          <a:pPr marL="0" lvl="0" indent="0" algn="ctr" defTabSz="800100">
            <a:lnSpc>
              <a:spcPct val="90000"/>
            </a:lnSpc>
            <a:spcBef>
              <a:spcPct val="0"/>
            </a:spcBef>
            <a:spcAft>
              <a:spcPct val="35000"/>
            </a:spcAft>
            <a:buNone/>
            <a:defRPr b="1"/>
          </a:pPr>
          <a:r>
            <a:rPr lang="ru" sz="1800" kern="1200" dirty="0">
              <a:solidFill>
                <a:schemeClr val="accent2">
                  <a:lumMod val="25000"/>
                </a:schemeClr>
              </a:solidFill>
              <a:latin typeface="+mn-lt"/>
            </a:rPr>
            <a:t>Тестирование</a:t>
          </a:r>
        </a:p>
      </dsp:txBody>
      <dsp:txXfrm>
        <a:off x="4348204" y="1369615"/>
        <a:ext cx="2124824" cy="442190"/>
      </dsp:txXfrm>
    </dsp:sp>
    <dsp:sp modelId="{B6459BF8-D2C3-4018-9C28-98667DC203F4}">
      <dsp:nvSpPr>
        <dsp:cNvPr id="0" name=""/>
        <dsp:cNvSpPr/>
      </dsp:nvSpPr>
      <dsp:spPr>
        <a:xfrm>
          <a:off x="3980814" y="1927245"/>
          <a:ext cx="58697" cy="58697"/>
        </a:xfrm>
        <a:prstGeom prst="ellips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6C3A59BD-6D45-4573-B098-8CB5207F194D}">
      <dsp:nvSpPr>
        <dsp:cNvPr id="0" name=""/>
        <dsp:cNvSpPr/>
      </dsp:nvSpPr>
      <dsp:spPr>
        <a:xfrm>
          <a:off x="4203329" y="2700099"/>
          <a:ext cx="2414573" cy="667198"/>
        </a:xfrm>
        <a:prstGeom prst="roundRect">
          <a:avLst/>
        </a:prstGeom>
        <a:solidFill>
          <a:schemeClr val="accent3">
            <a:alpha val="9000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160020" tIns="160020" rIns="160020" bIns="160020" numCol="1" spcCol="1270" rtlCol="0" anchor="ctr" anchorCtr="0">
          <a:noAutofit/>
        </a:bodyPr>
        <a:lstStyle/>
        <a:p>
          <a:pPr marL="0" lvl="0" indent="0" algn="ctr" defTabSz="800100">
            <a:lnSpc>
              <a:spcPct val="90000"/>
            </a:lnSpc>
            <a:spcBef>
              <a:spcPct val="0"/>
            </a:spcBef>
            <a:spcAft>
              <a:spcPct val="35000"/>
            </a:spcAft>
            <a:buNone/>
          </a:pPr>
          <a:r>
            <a:rPr lang="ru" sz="1800" kern="1200" dirty="0">
              <a:solidFill>
                <a:schemeClr val="accent2">
                  <a:lumMod val="25000"/>
                </a:schemeClr>
              </a:solidFill>
              <a:latin typeface="+mn-lt"/>
            </a:rPr>
            <a:t>Оптимизация</a:t>
          </a:r>
        </a:p>
      </dsp:txBody>
      <dsp:txXfrm>
        <a:off x="4235899" y="2732669"/>
        <a:ext cx="2349433" cy="602058"/>
      </dsp:txXfrm>
    </dsp:sp>
    <dsp:sp modelId="{086FB9B1-82B2-4197-8B33-6E7FF94F8D2E}">
      <dsp:nvSpPr>
        <dsp:cNvPr id="0" name=""/>
        <dsp:cNvSpPr/>
      </dsp:nvSpPr>
      <dsp:spPr>
        <a:xfrm>
          <a:off x="5410616" y="1956593"/>
          <a:ext cx="0" cy="743505"/>
        </a:xfrm>
        <a:prstGeom prst="line">
          <a:avLst/>
        </a:prstGeom>
        <a:noFill/>
        <a:ln w="635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3F359E8B-7C7E-4FD9-B106-36CCBFC731D5}">
      <dsp:nvSpPr>
        <dsp:cNvPr id="0" name=""/>
        <dsp:cNvSpPr/>
      </dsp:nvSpPr>
      <dsp:spPr>
        <a:xfrm>
          <a:off x="5381267" y="1927245"/>
          <a:ext cx="58697" cy="58697"/>
        </a:xfrm>
        <a:prstGeom prst="ellips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BasicTimeline">
  <dgm:title val="Basic Timeline"/>
  <dgm:desc val="Use to show a list of events in chronological order. The rounded rectangular shape contains the description while the date is shown below on the time line. It's the perfect SmartArt for displaying large amount of text with a medium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animLvl val="lvl"/>
    </dgm:varLst>
    <dgm:alg type="composite"/>
    <dgm:shape xmlns:r="http://schemas.openxmlformats.org/officeDocument/2006/relationships" r:blip="">
      <dgm:adjLst/>
    </dgm:shape>
    <dgm:constrLst>
      <dgm:constr type="w" for="ch" forName="divider" refType="w"/>
      <dgm:constr type="h" for="ch" forName="divider"/>
      <dgm:constr type="ctrY" for="ch" forName="divider" refType="h" fact="0.5"/>
      <dgm:constr type="l" for="ch" forName="divider"/>
      <dgm:constr type="w" for="ch" forName="nodes" refType="w"/>
      <dgm:constr type="h" for="ch" forName="nodes" refType="h"/>
    </dgm:constrLst>
    <dgm:layoutNode name="divider" styleLbl="fgAccFollowNode1">
      <dgm:alg type="sp"/>
      <dgm:choose name="ArrowShape">
        <dgm:if name="ArrowShapeLTR" func="var" arg="dir" op="equ" val="norm">
          <dgm:shape xmlns:r="http://schemas.openxmlformats.org/officeDocument/2006/relationships" type="line" r:blip="" zOrderOff="-1">
            <dgm:adjLst/>
            <dgm:extLst>
              <a:ext uri="{B698B0E9-8C71-41B9-8309-B3DCBF30829C}">
                <dgm1612:spPr xmlns:dgm1612="http://schemas.microsoft.com/office/drawing/2016/12/diagram">
                  <a:ln>
                    <a:tailEnd type="triangle" w="lg" len="lg"/>
                  </a:ln>
                </dgm1612:spPr>
              </a:ext>
            </dgm:extLst>
          </dgm:shape>
        </dgm:if>
        <dgm:else name="ArrowShapeRTL">
          <dgm:shape xmlns:r="http://schemas.openxmlformats.org/officeDocument/2006/relationships" type="line" r:blip="" zOrderOff="-1">
            <dgm:adjLst/>
            <dgm:extLst>
              <a:ext uri="{B698B0E9-8C71-41B9-8309-B3DCBF30829C}">
                <dgm1612:spPr xmlns:dgm1612="http://schemas.microsoft.com/office/drawing/2016/12/diagram">
                  <a:ln>
                    <a:headEnd type="triangle" w="lg" len="lg"/>
                  </a:ln>
                </dgm1612:spPr>
              </a:ext>
            </dgm:extLst>
          </dgm:shape>
        </dgm:else>
      </dgm:choos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presOf/>
      <dgm:shape xmlns:r="http://schemas.openxmlformats.org/officeDocument/2006/relationships" r:blip="">
        <dgm:adjLst/>
      </dgm:shape>
      <dgm:choose name="constrBasedOnChildrenCount">
        <dgm:if name="constrForTwoChildren" axis="ch" ptType="node" func="cnt" op="lte" val="2">
          <dgm:constrLst>
            <dgm:constr type="primFontSz" for="des" forName="L1TextContainer" val="20"/>
            <dgm:constr type="primFontSz" for="des" forName="L2TextContainer" refType="primFontSz" refFor="des" refForName="L1TextContainer" op="equ" fact="0.85"/>
            <dgm:constr type="w" for="ch" forName="composite" refType="w"/>
            <dgm:constr type="h" for="ch" forName="composite" refType="h"/>
            <dgm:constr type="w" for="ch" forName="spaceBetweenRectangles" refType="w" refFor="ch" refForName="composite" fact="0.16"/>
            <dgm:constr type="w" for="ch" ptType="sibTrans" op="equ"/>
            <dgm:constr type="primFontSz" for="des" forName="L1TextContainer" op="equ"/>
            <dgm:constr type="primFontSz" for="des" forName="L2TextContainer" op="equ"/>
          </dgm:constrLst>
        </dgm:if>
        <dgm:else name="constrForRest">
          <dgm:constrLst>
            <dgm:constr type="primFontSz" for="des" forName="L1TextContainer" val="20"/>
            <dgm:constr type="primFontSz" for="des" forName="L2TextContainer" refType="primFontSz" refFor="des" refForName="L1TextContainer" op="equ" fact="0.85"/>
            <dgm:constr type="w" for="ch" forName="composite" refType="w"/>
            <dgm:constr type="h" for="ch" forName="composite" refType="h"/>
            <dgm:constr type="w" for="ch" forName="spaceBetweenRectangles" refType="w" refFor="ch" refForName="composite" fact="-0.42"/>
            <dgm:constr type="w" for="ch" ptType="sibTrans" op="equ"/>
            <dgm:constr type="primFontSz" for="des" forName="L1TextContainer" op="equ"/>
            <dgm:constr type="primFontSz" for="des" forName="L2TextContainer" op="equ"/>
          </dgm:constrLst>
        </dgm:else>
      </dgm:choose>
      <dgm:forEach name="nodesForEach" axis="ch" ptType="node">
        <dgm:layoutNode name="composite">
          <dgm:alg type="composite"/>
          <dgm:shape xmlns:r="http://schemas.openxmlformats.org/officeDocument/2006/relationships" r:blip="">
            <dgm:adjLst/>
          </dgm:shape>
          <dgm:choose name="CaseForPlacingNodesAboveAndBelowDivider">
            <dgm:if name="CaseForPlacingNodeAboveDivider" axis="self" ptType="node" func="posOdd" op="equ" val="1">
              <dgm:constrLst>
                <dgm:constr type="w" for="ch" forName="L1TextContainer" refType="w" fact="0.88"/>
                <dgm:constr type="l" for="ch" forName="L1TextContainer" refType="w" fact="0.06"/>
                <dgm:constr type="t" for="ch" forName="L1TextContainer" refType="h" fact="0.537"/>
                <dgm:constr type="h" for="ch" forName="L1TextContainer" refType="h" fact="0.113"/>
                <dgm:constr type="w" for="ch" forName="L2TextContainerWrapper" refType="w"/>
                <dgm:constr type="h" for="ch" forName="L2TextContainerWrapper" refType="h" fact="0.31"/>
                <dgm:constr type="b" for="ch" forName="L2TextContainerWrapper" refType="h" fact="0.31"/>
                <dgm:constr type="w" for="ch" forName="ConnectLine"/>
                <dgm:constr type="l" for="ch" forName="ConnectLine" refType="w" fact="0.5"/>
                <dgm:constr type="h" for="ch" forName="ConnectLine" refType="h" fact="0.19"/>
                <dgm:constr type="t" for="ch" forName="ConnectLine" refType="h" fact="0.31"/>
                <dgm:constr type="w" for="ch" forName="ConnectorPoint" refType="h" fact="0.015"/>
                <dgm:constr type="h" for="ch" forName="ConnectorPoint" refType="h" fact="0.015"/>
                <dgm:constr type="ctrX" for="ch" forName="ConnectorPoint" refType="w" fact="0.5"/>
                <dgm:constr type="ctrY" for="ch" forName="ConnectorPoint" refType="h" fact="0.5"/>
                <dgm:constr type="w" for="ch" forName="EmptyPlaceHolder" refType="w"/>
                <dgm:constr type="t" for="ch" forName="EmptyPlaceHolder" refType="h" fact="0.65"/>
                <dgm:constr type="h" for="ch" forName="EmptyPlaceHolder" refType="h" fact="0.35"/>
              </dgm:constrLst>
            </dgm:if>
            <dgm:else name="CaseForPlacingNodeBelowDivider">
              <dgm:constrLst>
                <dgm:constr type="w" for="ch" forName="L1TextContainer" refType="w" fact="0.88"/>
                <dgm:constr type="l" for="ch" forName="L1TextContainer" refType="w" fact="0.06"/>
                <dgm:constr type="t" for="ch" forName="L1TextContainer" refType="h" fact="0.35"/>
                <dgm:constr type="h" for="ch" forName="L1TextContainer" refType="h" fact="0.113"/>
                <dgm:constr type="w" for="ch" forName="L2TextContainerWrapper" refType="w"/>
                <dgm:constr type="h" for="ch" forName="L2TextContainerWrapper" refType="h" fact="0.31"/>
                <dgm:constr type="t" for="ch" forName="L2TextContainerWrapper" refType="h" fact="0.69"/>
                <dgm:constr type="w" for="ch" forName="ConnectLine"/>
                <dgm:constr type="l" for="ch" forName="ConnectLine" refType="w" fact="0.5"/>
                <dgm:constr type="h" for="ch" forName="ConnectLine" refType="h" fact="0.19"/>
                <dgm:constr type="t" for="ch" forName="ConnectLine" refType="h" fact="0.5"/>
                <dgm:constr type="w" for="ch" forName="ConnectorPoint" refType="h" fact="0.015"/>
                <dgm:constr type="h" for="ch" forName="ConnectorPoint" refType="h" fact="0.015"/>
                <dgm:constr type="ctrX" for="ch" forName="ConnectorPoint" refType="w" fact="0.5"/>
                <dgm:constr type="ctrY" for="ch" forName="ConnectorPoint" refType="h" fact="0.5"/>
                <dgm:constr type="w" for="ch" forName="EmptyPlaceHolder" refType="w"/>
                <dgm:constr type="h" for="ch" forName="EmptyPlaceHolder" refType="h" fact="0.35"/>
                <dgm:constr type="t" for="ch" forName="EmptyPlaceHolder" refType="h" fact="0"/>
              </dgm:constrLst>
            </dgm:else>
          </dgm:choose>
          <dgm:layoutNode name="L1TextContainer" styleLbl="revTx">
            <dgm:varLst>
              <dgm:chMax val="1"/>
              <dgm:chPref val="1"/>
              <dgm:bulletEnabled val="1"/>
            </dgm:varLst>
            <dgm:choose name="casesForTxtDirLogic">
              <dgm:if name="Name78" axis="self" ptType="node" func="posOdd" op="equ" val="1">
                <dgm:alg type="tx">
                  <dgm:param type="txAnchorHorz" val="ctr"/>
                  <dgm:param type="txAnchorVert" val="t"/>
                  <dgm:param type="parTxLTRAlign" val="ctr"/>
                  <dgm:param type="parTxRTLAlign" val="ctr"/>
                </dgm:alg>
              </dgm:if>
              <dgm:else name="Name89">
                <dgm:alg type="tx">
                  <dgm:param type="txAnchorHorz" val="ctr"/>
                  <dgm:param type="txAnchorVert" val="b"/>
                  <dgm:param type="parTxLTRAlign" val="ctr"/>
                  <dgm:param type="parTxRTLAlign" val="ctr"/>
                </dgm:alg>
              </dgm:else>
            </dgm:choose>
            <dgm:shape xmlns:r="http://schemas.openxmlformats.org/officeDocument/2006/relationships" type="rect" r:blip="">
              <dgm:adjLst/>
            </dgm:shape>
            <dgm:presOf axis="self"/>
            <dgm:constrLst>
              <dgm:constr type="lMarg"/>
              <dgm:constr type="rMarg"/>
              <dgm:constr type="tMarg"/>
              <dgm:constr type="bMarg"/>
            </dgm:constrLst>
            <dgm:ruleLst>
              <dgm:rule type="primFontSz" val="14" fact="NaN" max="NaN"/>
            </dgm:ruleLst>
          </dgm:layoutNode>
          <dgm:layoutNode name="L2TextContainerWrapper">
            <dgm:varLst>
              <dgm:chMax val="0"/>
              <dgm:chPref val="0"/>
              <dgm:bulletEnabled val="1"/>
            </dgm:varLst>
            <dgm:alg type="composite"/>
            <dgm:choose name="L2TextContainerConstr">
              <dgm:if name="CaseForPlacingL2TextContaineAboveDivider" axis="self" ptType="node" func="posOdd" op="equ" val="1">
                <dgm:constrLst>
                  <dgm:constr type="h" for="ch" forName="L2TextContainer" refType="h" fact="0.55"/>
                  <dgm:constr type="b" for="ch" forName="L2TextContainer" refType="h"/>
                  <dgm:constr type="h" for="ch" forName="FlexibleEmptyPlaceHolder" refType="h" fact="0.45"/>
                </dgm:constrLst>
              </dgm:if>
              <dgm:else name="CaseForPlacingL2TextContaineBelowDivider">
                <dgm:constrLst>
                  <dgm:constr type="h" for="ch" forName="L2TextContainer" refType="h" fact="0.55"/>
                  <dgm:constr type="h" for="ch" forName="FlexibleEmptyPlaceHolder" refType="h" fact="0.45"/>
                  <dgm:constr type="b" for="ch" forName="FlexibleEmptyPlaceHolder" refType="h"/>
                </dgm:constrLst>
              </dgm:else>
            </dgm:choose>
            <dgm:layoutNode name="L2TextContainer" styleLbl="bgAcc1">
              <dgm:choose name="L2TextContainerAlgo">
                <dgm:if name="L2TextContainerAlgoLTR" func="var" arg="dir" op="equ" val="norm">
                  <dgm:alg type="tx">
                    <dgm:param type="txAnchorVert" val="mid"/>
                    <dgm:param type="parTxRTLAlign" val="l"/>
                    <dgm:param type="parTxLTRAlign" val="l"/>
                    <dgm:param type="txAnchorVertCh" val="mid"/>
                    <dgm:param type="shpTxRTLAlignCh" val="l"/>
                    <dgm:param type="shpTxLTRAlignCh" val="l"/>
                  </dgm:alg>
                </dgm:if>
                <dgm:else name="L2TextContainerAlgoRTL">
                  <dgm:alg type="tx">
                    <dgm:param type="txAnchorVert" val="mid"/>
                    <dgm:param type="parTxRTLAlign" val="r"/>
                    <dgm:param type="parTxLTRAlign" val="r"/>
                    <dgm:param type="txAnchorVertCh" val="mid"/>
                    <dgm:param type="shpTxRTLAlignCh" val="r"/>
                    <dgm:param type="shpTxLTRAlignCh" val="r"/>
                  </dgm:alg>
                </dgm:else>
              </dgm:choose>
              <dgm:shape xmlns:r="http://schemas.openxmlformats.org/officeDocument/2006/relationships" type="roundRect" r:blip="">
                <dgm:adjLst/>
              </dgm:shape>
              <dgm:presOf axis="des" ptType="node"/>
              <dgm:constrLst>
                <dgm:constr type="primFontSz" val="17"/>
                <dgm:constr type="lMarg" refType="primFontSz" fact="0.7"/>
                <dgm:constr type="rMarg" refType="primFontSz" fact="0.7"/>
                <dgm:constr type="tMarg" refType="primFontSz" fact="0.7"/>
                <dgm:constr type="bMarg" refType="primFontSz" fact="0.7"/>
              </dgm:constrLst>
              <dgm:ruleLst>
                <dgm:rule type="primFontSz" val="12" fact="NaN" max="NaN"/>
                <dgm:rule type="secFontSz" val="10" fact="NaN" max="NaN"/>
                <dgm:rule type="h" val="INF" fact="NaN" max="NaN"/>
              </dgm:ruleLst>
            </dgm:layoutNode>
            <dgm:layoutNode name="FlexibleEmptyPlaceHolder">
              <dgm:alg type="sp"/>
              <dgm:shape xmlns:r="http://schemas.openxmlformats.org/officeDocument/2006/relationships" r:blip="">
                <dgm:adjLst/>
              </dgm:shape>
              <dgm:presOf/>
              <dgm:constrLst/>
            </dgm:layoutNode>
          </dgm:layoutNode>
          <dgm:layoutNode name="ConnectLine" styleLbl="sibTrans1D1" moveWith="L2TextContainer">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orPoint" styleLbl="alignNode1" moveWith="L2TextContainer">
            <dgm:alg type="sp"/>
            <dgm:shape xmlns:r="http://schemas.openxmlformats.org/officeDocument/2006/relationships" type="ellipse" r:blip="" zOrderOff="1">
              <dgm:adjLst/>
            </dgm:shape>
            <dgm:presOf/>
            <dgm:constr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Node>
  <dgm:extLst>
    <a:ext uri="{68A01E43-0DF5-4B5B-8FA6-DAF915123BFB}">
      <dgm1612:lstStyle xmlns:dgm1612="http://schemas.microsoft.com/office/drawing/2016/12/diagram">
        <a:lvl1pPr>
          <a:defRPr b="1"/>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a:extLst>
              <a:ext uri="{FF2B5EF4-FFF2-40B4-BE49-F238E27FC236}">
                <a16:creationId xmlns:a16="http://schemas.microsoft.com/office/drawing/2014/main" id="{27243D74-B9C1-450A-B0F3-6C6DCB0CF20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dirty="0"/>
          </a:p>
        </p:txBody>
      </p:sp>
      <p:sp>
        <p:nvSpPr>
          <p:cNvPr id="3" name="Заполнитель даты 2">
            <a:extLst>
              <a:ext uri="{FF2B5EF4-FFF2-40B4-BE49-F238E27FC236}">
                <a16:creationId xmlns:a16="http://schemas.microsoft.com/office/drawing/2014/main" id="{32C27C33-9BB1-41D5-A236-12767E7E722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97AB3EA8-A58D-4C92-A3AB-D271CCC294C7}" type="datetimeFigureOut">
              <a:rPr lang="en-US" smtClean="0"/>
              <a:t>10/2/2025</a:t>
            </a:fld>
            <a:endParaRPr lang="en-US" dirty="0"/>
          </a:p>
        </p:txBody>
      </p:sp>
      <p:sp>
        <p:nvSpPr>
          <p:cNvPr id="4" name="Заполнитель нижнего колонтитула 3">
            <a:extLst>
              <a:ext uri="{FF2B5EF4-FFF2-40B4-BE49-F238E27FC236}">
                <a16:creationId xmlns:a16="http://schemas.microsoft.com/office/drawing/2014/main" id="{44A7EADB-04A4-4093-B238-438E2C7317A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dirty="0"/>
          </a:p>
        </p:txBody>
      </p:sp>
      <p:sp>
        <p:nvSpPr>
          <p:cNvPr id="5" name="Номер слайда 4">
            <a:extLst>
              <a:ext uri="{FF2B5EF4-FFF2-40B4-BE49-F238E27FC236}">
                <a16:creationId xmlns:a16="http://schemas.microsoft.com/office/drawing/2014/main" id="{EDDD8696-706D-440E-AE04-4C644F0613E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722A5DE8-F2C4-4DB3-88D1-656DCD59E73E}" type="slidenum">
              <a:rPr lang="en-US" smtClean="0"/>
              <a:t>‹#›</a:t>
            </a:fld>
            <a:endParaRPr lang="en-US" dirty="0"/>
          </a:p>
        </p:txBody>
      </p:sp>
    </p:spTree>
    <p:extLst>
      <p:ext uri="{BB962C8B-B14F-4D97-AF65-F5344CB8AC3E}">
        <p14:creationId xmlns:p14="http://schemas.microsoft.com/office/powerpoint/2010/main" val="1789824356"/>
      </p:ext>
    </p:extLst>
  </p:cSld>
  <p:clrMap bg1="lt1" tx1="dk1" bg2="lt2" tx2="dk2" accent1="accent1" accent2="accent2" accent3="accent3" accent4="accent4" accent5="accent5" accent6="accent6" hlink="hlink" folHlink="folHlink"/>
</p:handoutMaster>
</file>

<file path=ppt/media/image1.jpg>
</file>

<file path=ppt/media/image10.svg>
</file>

<file path=ppt/media/image11.jpg>
</file>

<file path=ppt/media/image12.png>
</file>

<file path=ppt/media/image13.svg>
</file>

<file path=ppt/media/image14.jpg>
</file>

<file path=ppt/media/image15.svg>
</file>

<file path=ppt/media/image16.jpg>
</file>

<file path=ppt/media/image17.jp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gif>
</file>

<file path=ppt/media/image3.svg>
</file>

<file path=ppt/media/image30.png>
</file>

<file path=ppt/media/image4.png>
</file>

<file path=ppt/media/image5.svg>
</file>

<file path=ppt/media/image6.png>
</file>

<file path=ppt/media/image7.svg>
</file>

<file path=ppt/media/image8.jp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noProof="0" dirty="0"/>
          </a:p>
        </p:txBody>
      </p:sp>
      <p:sp>
        <p:nvSpPr>
          <p:cNvPr id="3" name="Заполнитель даты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0AEFB4FA-E877-413E-B608-88789D806C57}" type="datetimeFigureOut">
              <a:rPr lang="en-US" noProof="0" smtClean="0"/>
              <a:t>10/2/2025</a:t>
            </a:fld>
            <a:endParaRPr lang="en-US" noProof="0" dirty="0"/>
          </a:p>
        </p:txBody>
      </p:sp>
      <p:sp>
        <p:nvSpPr>
          <p:cNvPr id="4" name="Заполнитель образа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US" noProof="0" dirty="0"/>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ru" noProof="0"/>
              <a:t>Образец текста</a:t>
            </a:r>
          </a:p>
          <a:p>
            <a:pPr lvl="1" rtl="0"/>
            <a:r>
              <a:rPr lang="ru" noProof="0"/>
              <a:t>Второй уровень</a:t>
            </a:r>
          </a:p>
          <a:p>
            <a:pPr lvl="2" rtl="0"/>
            <a:r>
              <a:rPr lang="ru" noProof="0"/>
              <a:t>Третий уровень</a:t>
            </a:r>
          </a:p>
          <a:p>
            <a:pPr lvl="3" rtl="0"/>
            <a:r>
              <a:rPr lang="ru" noProof="0"/>
              <a:t>Четвертый уровень</a:t>
            </a:r>
          </a:p>
          <a:p>
            <a:pPr lvl="4" rtl="0"/>
            <a:r>
              <a:rPr lang="ru" noProof="0"/>
              <a:t>Пятый уровень</a:t>
            </a:r>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noProof="0" dirty="0"/>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6336304E-FDE3-4B4F-A3B7-EBE87F3FA5E2}" type="slidenum">
              <a:rPr lang="en-US" noProof="0" smtClean="0"/>
              <a:t>‹#›</a:t>
            </a:fld>
            <a:endParaRPr lang="en-US" noProof="0" dirty="0"/>
          </a:p>
        </p:txBody>
      </p:sp>
    </p:spTree>
    <p:extLst>
      <p:ext uri="{BB962C8B-B14F-4D97-AF65-F5344CB8AC3E}">
        <p14:creationId xmlns:p14="http://schemas.microsoft.com/office/powerpoint/2010/main" val="40851386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полнитель образа слайда 1"/>
          <p:cNvSpPr>
            <a:spLocks noGrp="1" noRot="1" noChangeAspect="1"/>
          </p:cNvSpPr>
          <p:nvPr>
            <p:ph type="sldImg"/>
          </p:nvPr>
        </p:nvSpPr>
        <p:spPr/>
      </p:sp>
      <p:sp>
        <p:nvSpPr>
          <p:cNvPr id="3" name="Заметки 2"/>
          <p:cNvSpPr>
            <a:spLocks noGrp="1"/>
          </p:cNvSpPr>
          <p:nvPr>
            <p:ph type="body" idx="1"/>
          </p:nvPr>
        </p:nvSpPr>
        <p:spPr/>
        <p:txBody>
          <a:bodyPr rtlCol="0"/>
          <a:lstStyle/>
          <a:p>
            <a:pPr rtl="0"/>
            <a:endParaRPr lang="en-US" dirty="0"/>
          </a:p>
        </p:txBody>
      </p:sp>
      <p:sp>
        <p:nvSpPr>
          <p:cNvPr id="4" name="Номер слайда 3"/>
          <p:cNvSpPr>
            <a:spLocks noGrp="1"/>
          </p:cNvSpPr>
          <p:nvPr>
            <p:ph type="sldNum" sz="quarter" idx="10"/>
          </p:nvPr>
        </p:nvSpPr>
        <p:spPr/>
        <p:txBody>
          <a:bodyPr rtlCol="0"/>
          <a:lstStyle/>
          <a:p>
            <a:pPr rtl="0"/>
            <a:fld id="{6336304E-FDE3-4B4F-A3B7-EBE87F3FA5E2}" type="slidenum">
              <a:rPr lang="en-US" smtClean="0"/>
              <a:t>1</a:t>
            </a:fld>
            <a:endParaRPr lang="en-US" dirty="0"/>
          </a:p>
        </p:txBody>
      </p:sp>
    </p:spTree>
    <p:extLst>
      <p:ext uri="{BB962C8B-B14F-4D97-AF65-F5344CB8AC3E}">
        <p14:creationId xmlns:p14="http://schemas.microsoft.com/office/powerpoint/2010/main" val="344219030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svg"/><Relationship Id="rId7" Type="http://schemas.openxmlformats.org/officeDocument/2006/relationships/image" Target="../media/image5.svg"/><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13.svg"/><Relationship Id="rId4" Type="http://schemas.openxmlformats.org/officeDocument/2006/relationships/image" Target="../media/image12.png"/></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svg"/><Relationship Id="rId7" Type="http://schemas.openxmlformats.org/officeDocument/2006/relationships/image" Target="../media/image7.svg"/><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5.svg"/><Relationship Id="rId4"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0.svg"/><Relationship Id="rId7" Type="http://schemas.openxmlformats.org/officeDocument/2006/relationships/image" Target="../media/image5.svg"/><Relationship Id="rId2" Type="http://schemas.openxmlformats.org/officeDocument/2006/relationships/image" Target="../media/image9.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7.svg"/><Relationship Id="rId4" Type="http://schemas.openxmlformats.org/officeDocument/2006/relationships/image" Target="../media/image6.png"/></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svg"/><Relationship Id="rId7" Type="http://schemas.openxmlformats.org/officeDocument/2006/relationships/image" Target="../media/image7.svg"/><Relationship Id="rId2" Type="http://schemas.openxmlformats.org/officeDocument/2006/relationships/image" Target="../media/image4.pn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13.svg"/><Relationship Id="rId4" Type="http://schemas.openxmlformats.org/officeDocument/2006/relationships/image" Target="../media/image12.png"/></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7.svg"/><Relationship Id="rId7" Type="http://schemas.openxmlformats.org/officeDocument/2006/relationships/image" Target="../media/image5.svg"/><Relationship Id="rId2" Type="http://schemas.openxmlformats.org/officeDocument/2006/relationships/image" Target="../media/image6.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15.svg"/><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Заголовок">
    <p:spTree>
      <p:nvGrpSpPr>
        <p:cNvPr id="1" name=""/>
        <p:cNvGrpSpPr/>
        <p:nvPr/>
      </p:nvGrpSpPr>
      <p:grpSpPr>
        <a:xfrm>
          <a:off x="0" y="0"/>
          <a:ext cx="0" cy="0"/>
          <a:chOff x="0" y="0"/>
          <a:chExt cx="0" cy="0"/>
        </a:xfrm>
      </p:grpSpPr>
      <p:pic>
        <p:nvPicPr>
          <p:cNvPr id="4" name="Рисунок 3">
            <a:extLst>
              <a:ext uri="{FF2B5EF4-FFF2-40B4-BE49-F238E27FC236}">
                <a16:creationId xmlns:a16="http://schemas.microsoft.com/office/drawing/2014/main" id="{4FD93970-B13A-F96D-A4B1-3A1EE7484106}"/>
              </a:ext>
            </a:extLst>
          </p:cNvPr>
          <p:cNvPicPr>
            <a:picLocks noChangeAspect="1"/>
          </p:cNvPicPr>
          <p:nvPr userDrawn="1"/>
        </p:nvPicPr>
        <p:blipFill>
          <a:blip r:embed="rId2"/>
          <a:srcRect/>
          <a:stretch/>
        </p:blipFill>
        <p:spPr>
          <a:xfrm>
            <a:off x="1" y="0"/>
            <a:ext cx="12202379" cy="6857999"/>
          </a:xfrm>
          <a:prstGeom prst="rect">
            <a:avLst/>
          </a:prstGeom>
        </p:spPr>
      </p:pic>
      <p:sp>
        <p:nvSpPr>
          <p:cNvPr id="2" name="Заголовок 1">
            <a:extLst>
              <a:ext uri="{FF2B5EF4-FFF2-40B4-BE49-F238E27FC236}">
                <a16:creationId xmlns:a16="http://schemas.microsoft.com/office/drawing/2014/main" id="{2456FD49-C258-4333-9422-358C976A341C}"/>
              </a:ext>
            </a:extLst>
          </p:cNvPr>
          <p:cNvSpPr>
            <a:spLocks noGrp="1"/>
          </p:cNvSpPr>
          <p:nvPr>
            <p:ph type="ctrTitle"/>
          </p:nvPr>
        </p:nvSpPr>
        <p:spPr>
          <a:xfrm>
            <a:off x="612648" y="502920"/>
            <a:ext cx="10954512" cy="3246120"/>
          </a:xfrm>
        </p:spPr>
        <p:txBody>
          <a:bodyPr rtlCol="0" anchor="b">
            <a:noAutofit/>
          </a:bodyPr>
          <a:lstStyle>
            <a:lvl1pPr algn="ctr">
              <a:defRPr sz="6600" b="1" i="0" cap="none" baseline="0">
                <a:solidFill>
                  <a:schemeClr val="accent2">
                    <a:lumMod val="25000"/>
                  </a:schemeClr>
                </a:solidFill>
                <a:latin typeface="+mj-lt"/>
              </a:defRPr>
            </a:lvl1pPr>
          </a:lstStyle>
          <a:p>
            <a:pPr rtl="0"/>
            <a:endParaRPr lang="en-US" noProof="0" dirty="0"/>
          </a:p>
        </p:txBody>
      </p:sp>
      <p:sp>
        <p:nvSpPr>
          <p:cNvPr id="3" name="Подзаголовок 2">
            <a:extLst>
              <a:ext uri="{FF2B5EF4-FFF2-40B4-BE49-F238E27FC236}">
                <a16:creationId xmlns:a16="http://schemas.microsoft.com/office/drawing/2014/main" id="{59758E15-A93D-4FB9-843D-1490E27A151B}"/>
              </a:ext>
            </a:extLst>
          </p:cNvPr>
          <p:cNvSpPr>
            <a:spLocks noGrp="1"/>
          </p:cNvSpPr>
          <p:nvPr>
            <p:ph type="subTitle" idx="1"/>
          </p:nvPr>
        </p:nvSpPr>
        <p:spPr>
          <a:xfrm>
            <a:off x="612648" y="3758183"/>
            <a:ext cx="10954512" cy="1307592"/>
          </a:xfrm>
        </p:spPr>
        <p:txBody>
          <a:bodyPr rtlCol="0">
            <a:noAutofit/>
          </a:bodyPr>
          <a:lstStyle>
            <a:lvl1pPr marL="0" indent="0" algn="ctr">
              <a:buNone/>
              <a:defRPr sz="3200" b="0" cap="all" baseline="0">
                <a:solidFill>
                  <a:schemeClr val="accent2">
                    <a:lumMod val="25000"/>
                  </a:schemeClr>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endParaRPr lang="en-US" noProof="0" dirty="0"/>
          </a:p>
        </p:txBody>
      </p:sp>
    </p:spTree>
    <p:extLst>
      <p:ext uri="{BB962C8B-B14F-4D97-AF65-F5344CB8AC3E}">
        <p14:creationId xmlns:p14="http://schemas.microsoft.com/office/powerpoint/2010/main" val="33884962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Заголовок и содержимое 04">
    <p:bg>
      <p:bgPr>
        <a:solidFill>
          <a:schemeClr val="tx2"/>
        </a:solidFill>
        <a:effectLst/>
      </p:bgPr>
    </p:bg>
    <p:spTree>
      <p:nvGrpSpPr>
        <p:cNvPr id="1" name=""/>
        <p:cNvGrpSpPr/>
        <p:nvPr/>
      </p:nvGrpSpPr>
      <p:grpSpPr>
        <a:xfrm>
          <a:off x="0" y="0"/>
          <a:ext cx="0" cy="0"/>
          <a:chOff x="0" y="0"/>
          <a:chExt cx="0" cy="0"/>
        </a:xfrm>
      </p:grpSpPr>
      <p:sp>
        <p:nvSpPr>
          <p:cNvPr id="9" name="Заголовок 1">
            <a:extLst>
              <a:ext uri="{FF2B5EF4-FFF2-40B4-BE49-F238E27FC236}">
                <a16:creationId xmlns:a16="http://schemas.microsoft.com/office/drawing/2014/main" id="{198299DF-E702-8750-30F5-798D7C96AA46}"/>
              </a:ext>
            </a:extLst>
          </p:cNvPr>
          <p:cNvSpPr>
            <a:spLocks noGrp="1"/>
          </p:cNvSpPr>
          <p:nvPr>
            <p:ph type="title"/>
          </p:nvPr>
        </p:nvSpPr>
        <p:spPr>
          <a:xfrm>
            <a:off x="1078992" y="365760"/>
            <a:ext cx="10277856" cy="1655064"/>
          </a:xfrm>
        </p:spPr>
        <p:txBody>
          <a:bodyPr rtlCol="0" anchor="b"/>
          <a:lstStyle>
            <a:lvl1pPr>
              <a:defRPr>
                <a:latin typeface="+mj-lt"/>
              </a:defRPr>
            </a:lvl1pPr>
          </a:lstStyle>
          <a:p>
            <a:pPr rtl="0"/>
            <a:r>
              <a:rPr lang="ru"/>
              <a:t>Образец заголовка</a:t>
            </a:r>
          </a:p>
        </p:txBody>
      </p:sp>
      <p:sp>
        <p:nvSpPr>
          <p:cNvPr id="11" name="Объект 2">
            <a:extLst>
              <a:ext uri="{FF2B5EF4-FFF2-40B4-BE49-F238E27FC236}">
                <a16:creationId xmlns:a16="http://schemas.microsoft.com/office/drawing/2014/main" id="{6EFAE94C-C299-8167-1BD9-4FC98C04C63C}"/>
              </a:ext>
            </a:extLst>
          </p:cNvPr>
          <p:cNvSpPr>
            <a:spLocks noGrp="1"/>
          </p:cNvSpPr>
          <p:nvPr>
            <p:ph idx="13"/>
          </p:nvPr>
        </p:nvSpPr>
        <p:spPr>
          <a:xfrm>
            <a:off x="1207008" y="2523744"/>
            <a:ext cx="9720072" cy="3255264"/>
          </a:xfrm>
        </p:spPr>
        <p:txBody>
          <a:bodyPr rtlCol="0" anchor="t" anchorCtr="0"/>
          <a:lstStyle/>
          <a:p>
            <a:pPr lvl="0" rtl="0"/>
            <a:r>
              <a:rPr lang="ru"/>
              <a:t>Щелкните, чтобы изменить стили текста образца слайда</a:t>
            </a:r>
          </a:p>
          <a:p>
            <a:pPr lvl="1" rtl="0"/>
            <a:r>
              <a:rPr lang="ru"/>
              <a:t>Второй уровень</a:t>
            </a:r>
          </a:p>
          <a:p>
            <a:pPr lvl="2" rtl="0"/>
            <a:r>
              <a:rPr lang="ru"/>
              <a:t>Третий уровень</a:t>
            </a:r>
          </a:p>
          <a:p>
            <a:pPr lvl="3" rtl="0"/>
            <a:r>
              <a:rPr lang="ru"/>
              <a:t>Четвертый уровень</a:t>
            </a:r>
          </a:p>
          <a:p>
            <a:pPr lvl="4" rtl="0"/>
            <a:r>
              <a:rPr lang="ru"/>
              <a:t>Пятый уровень</a:t>
            </a:r>
          </a:p>
        </p:txBody>
      </p:sp>
      <p:sp>
        <p:nvSpPr>
          <p:cNvPr id="5" name="Заполнитель даты 4">
            <a:extLst>
              <a:ext uri="{FF2B5EF4-FFF2-40B4-BE49-F238E27FC236}">
                <a16:creationId xmlns:a16="http://schemas.microsoft.com/office/drawing/2014/main" id="{C6CFCEB5-4092-FD13-478E-51CD74FDB82E}"/>
              </a:ext>
            </a:extLst>
          </p:cNvPr>
          <p:cNvSpPr>
            <a:spLocks noGrp="1"/>
          </p:cNvSpPr>
          <p:nvPr>
            <p:ph type="dt" sz="half" idx="10"/>
          </p:nvPr>
        </p:nvSpPr>
        <p:spPr/>
        <p:txBody>
          <a:bodyPr rtlCol="0"/>
          <a:lstStyle/>
          <a:p>
            <a:pPr rtl="0"/>
            <a:r>
              <a:rPr lang="ru"/>
              <a:t>06.08.20ГГ</a:t>
            </a:r>
          </a:p>
        </p:txBody>
      </p:sp>
      <p:sp>
        <p:nvSpPr>
          <p:cNvPr id="6" name="Заполнитель нижнего колонтитула 5">
            <a:extLst>
              <a:ext uri="{FF2B5EF4-FFF2-40B4-BE49-F238E27FC236}">
                <a16:creationId xmlns:a16="http://schemas.microsoft.com/office/drawing/2014/main" id="{5D077A4D-E7C0-912D-293F-D93F0CB5CA49}"/>
              </a:ext>
            </a:extLst>
          </p:cNvPr>
          <p:cNvSpPr>
            <a:spLocks noGrp="1"/>
          </p:cNvSpPr>
          <p:nvPr>
            <p:ph type="ftr" sz="quarter" idx="11"/>
          </p:nvPr>
        </p:nvSpPr>
        <p:spPr/>
        <p:txBody>
          <a:bodyPr rtlCol="0"/>
          <a:lstStyle/>
          <a:p>
            <a:pPr rtl="0"/>
            <a:endParaRPr lang="en-US" dirty="0"/>
          </a:p>
        </p:txBody>
      </p:sp>
      <p:sp>
        <p:nvSpPr>
          <p:cNvPr id="7" name="Номер слайда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rtlCol="0"/>
          <a:lstStyle/>
          <a:p>
            <a:pPr rtl="0"/>
            <a:fld id="{CBD12358-51D2-46B3-9BDE-DF29528B9454}" type="slidenum">
              <a:rPr lang="en-US" smtClean="0"/>
              <a:t>‹#›</a:t>
            </a:fld>
            <a:endParaRPr lang="en-US" dirty="0"/>
          </a:p>
        </p:txBody>
      </p:sp>
      <p:sp>
        <p:nvSpPr>
          <p:cNvPr id="4" name="Скругленный прямоугольник 6">
            <a:extLst>
              <a:ext uri="{FF2B5EF4-FFF2-40B4-BE49-F238E27FC236}">
                <a16:creationId xmlns:a16="http://schemas.microsoft.com/office/drawing/2014/main" id="{1B32A35F-9C9A-7C7D-DE93-B55FFF07D66E}"/>
              </a:ext>
            </a:extLst>
          </p:cNvPr>
          <p:cNvSpPr/>
          <p:nvPr userDrawn="1"/>
        </p:nvSpPr>
        <p:spPr>
          <a:xfrm>
            <a:off x="256674" y="256674"/>
            <a:ext cx="11678651" cy="6352673"/>
          </a:xfrm>
          <a:prstGeom prst="roundRect">
            <a:avLst>
              <a:gd name="adj" fmla="val 4303"/>
            </a:avLst>
          </a:prstGeom>
          <a:noFill/>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rtl="0"/>
            <a:endParaRPr lang="en-US" dirty="0"/>
          </a:p>
        </p:txBody>
      </p:sp>
    </p:spTree>
    <p:extLst>
      <p:ext uri="{BB962C8B-B14F-4D97-AF65-F5344CB8AC3E}">
        <p14:creationId xmlns:p14="http://schemas.microsoft.com/office/powerpoint/2010/main" val="35184807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Разрыв раздела 03">
    <p:spTree>
      <p:nvGrpSpPr>
        <p:cNvPr id="1" name=""/>
        <p:cNvGrpSpPr/>
        <p:nvPr/>
      </p:nvGrpSpPr>
      <p:grpSpPr>
        <a:xfrm>
          <a:off x="0" y="0"/>
          <a:ext cx="0" cy="0"/>
          <a:chOff x="0" y="0"/>
          <a:chExt cx="0" cy="0"/>
        </a:xfrm>
      </p:grpSpPr>
      <p:pic>
        <p:nvPicPr>
          <p:cNvPr id="6" name="Рисунок 5">
            <a:extLst>
              <a:ext uri="{FF2B5EF4-FFF2-40B4-BE49-F238E27FC236}">
                <a16:creationId xmlns:a16="http://schemas.microsoft.com/office/drawing/2014/main" id="{57A51A8B-A15C-2A94-1E48-F9615101DF48}"/>
              </a:ext>
            </a:extLst>
          </p:cNvPr>
          <p:cNvPicPr>
            <a:picLocks noChangeAspect="1"/>
          </p:cNvPicPr>
          <p:nvPr userDrawn="1"/>
        </p:nvPicPr>
        <p:blipFill rotWithShape="1">
          <a:blip r:embed="rId2"/>
          <a:srcRect l="8991" t="11245" r="3785" b="1531"/>
          <a:stretch/>
        </p:blipFill>
        <p:spPr>
          <a:xfrm>
            <a:off x="0" y="2917"/>
            <a:ext cx="12197192" cy="6855083"/>
          </a:xfrm>
          <a:prstGeom prst="rect">
            <a:avLst/>
          </a:prstGeom>
        </p:spPr>
      </p:pic>
      <p:sp>
        <p:nvSpPr>
          <p:cNvPr id="2" name="Заголовок 1">
            <a:extLst>
              <a:ext uri="{FF2B5EF4-FFF2-40B4-BE49-F238E27FC236}">
                <a16:creationId xmlns:a16="http://schemas.microsoft.com/office/drawing/2014/main" id="{2456FD49-C258-4333-9422-358C976A341C}"/>
              </a:ext>
            </a:extLst>
          </p:cNvPr>
          <p:cNvSpPr>
            <a:spLocks noGrp="1"/>
          </p:cNvSpPr>
          <p:nvPr>
            <p:ph type="ctrTitle"/>
          </p:nvPr>
        </p:nvSpPr>
        <p:spPr>
          <a:xfrm>
            <a:off x="612648" y="1600200"/>
            <a:ext cx="10991088" cy="3657600"/>
          </a:xfrm>
        </p:spPr>
        <p:txBody>
          <a:bodyPr rtlCol="0" anchor="ctr">
            <a:noAutofit/>
          </a:bodyPr>
          <a:lstStyle>
            <a:lvl1pPr algn="ctr">
              <a:defRPr sz="6600" b="1" i="0" cap="none" spc="-150" baseline="0">
                <a:solidFill>
                  <a:schemeClr val="accent2">
                    <a:lumMod val="25000"/>
                  </a:schemeClr>
                </a:solidFill>
                <a:latin typeface="+mj-lt"/>
              </a:defRPr>
            </a:lvl1pPr>
          </a:lstStyle>
          <a:p>
            <a:pPr rtl="0"/>
            <a:endParaRPr lang="en-US" noProof="0" dirty="0"/>
          </a:p>
        </p:txBody>
      </p:sp>
    </p:spTree>
    <p:extLst>
      <p:ext uri="{BB962C8B-B14F-4D97-AF65-F5344CB8AC3E}">
        <p14:creationId xmlns:p14="http://schemas.microsoft.com/office/powerpoint/2010/main" val="109949208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Два элемента содержимого 04">
    <p:bg>
      <p:bgPr>
        <a:gradFill>
          <a:gsLst>
            <a:gs pos="33000">
              <a:schemeClr val="bg2"/>
            </a:gs>
            <a:gs pos="59000">
              <a:schemeClr val="tx2">
                <a:lumMod val="90000"/>
                <a:alpha val="65163"/>
              </a:schemeClr>
            </a:gs>
          </a:gsLst>
          <a:lin ang="13800000" scaled="0"/>
        </a:gradFill>
        <a:effectLst/>
      </p:bgPr>
    </p:bg>
    <p:spTree>
      <p:nvGrpSpPr>
        <p:cNvPr id="1" name=""/>
        <p:cNvGrpSpPr/>
        <p:nvPr/>
      </p:nvGrpSpPr>
      <p:grpSpPr>
        <a:xfrm>
          <a:off x="0" y="0"/>
          <a:ext cx="0" cy="0"/>
          <a:chOff x="0" y="0"/>
          <a:chExt cx="0" cy="0"/>
        </a:xfrm>
      </p:grpSpPr>
      <p:sp>
        <p:nvSpPr>
          <p:cNvPr id="11" name="Скругленный прямоугольник 4">
            <a:extLst>
              <a:ext uri="{FF2B5EF4-FFF2-40B4-BE49-F238E27FC236}">
                <a16:creationId xmlns:a16="http://schemas.microsoft.com/office/drawing/2014/main" id="{5697808D-10E0-D8A5-5D07-E176EBB8F2BB}"/>
              </a:ext>
            </a:extLst>
          </p:cNvPr>
          <p:cNvSpPr/>
          <p:nvPr userDrawn="1"/>
        </p:nvSpPr>
        <p:spPr>
          <a:xfrm>
            <a:off x="256674" y="256674"/>
            <a:ext cx="11678651" cy="6352673"/>
          </a:xfrm>
          <a:prstGeom prst="roundRect">
            <a:avLst>
              <a:gd name="adj" fmla="val 4303"/>
            </a:avLst>
          </a:prstGeom>
          <a:noFill/>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12" name="Рисунок 7">
            <a:extLst>
              <a:ext uri="{FF2B5EF4-FFF2-40B4-BE49-F238E27FC236}">
                <a16:creationId xmlns:a16="http://schemas.microsoft.com/office/drawing/2014/main" id="{0234D012-F86E-04CE-78C8-2C5A66130286}"/>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1004" r="-148"/>
          <a:stretch/>
        </p:blipFill>
        <p:spPr>
          <a:xfrm rot="5400000">
            <a:off x="6378170" y="40082"/>
            <a:ext cx="1579705" cy="1600089"/>
          </a:xfrm>
          <a:prstGeom prst="rect">
            <a:avLst/>
          </a:prstGeom>
        </p:spPr>
      </p:pic>
      <p:pic>
        <p:nvPicPr>
          <p:cNvPr id="15" name="Рисунок 7">
            <a:extLst>
              <a:ext uri="{FF2B5EF4-FFF2-40B4-BE49-F238E27FC236}">
                <a16:creationId xmlns:a16="http://schemas.microsoft.com/office/drawing/2014/main" id="{0BC42061-F838-920E-632E-10EDE7E55392}"/>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6239" r="25335" b="-1"/>
          <a:stretch/>
        </p:blipFill>
        <p:spPr>
          <a:xfrm rot="16200000">
            <a:off x="6298833" y="-161472"/>
            <a:ext cx="752715" cy="1075657"/>
          </a:xfrm>
          <a:prstGeom prst="rect">
            <a:avLst/>
          </a:prstGeom>
        </p:spPr>
      </p:pic>
      <p:pic>
        <p:nvPicPr>
          <p:cNvPr id="16" name="Графический объект 15">
            <a:extLst>
              <a:ext uri="{FF2B5EF4-FFF2-40B4-BE49-F238E27FC236}">
                <a16:creationId xmlns:a16="http://schemas.microsoft.com/office/drawing/2014/main" id="{58BEE67F-530E-E41D-FD19-2615180DC3FB}"/>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15931"/>
          <a:stretch/>
        </p:blipFill>
        <p:spPr>
          <a:xfrm>
            <a:off x="10439102" y="4145165"/>
            <a:ext cx="1780703" cy="2164311"/>
          </a:xfrm>
          <a:prstGeom prst="rect">
            <a:avLst/>
          </a:prstGeom>
        </p:spPr>
      </p:pic>
      <p:pic>
        <p:nvPicPr>
          <p:cNvPr id="17" name="Графический объект 16">
            <a:extLst>
              <a:ext uri="{FF2B5EF4-FFF2-40B4-BE49-F238E27FC236}">
                <a16:creationId xmlns:a16="http://schemas.microsoft.com/office/drawing/2014/main" id="{82CFCA46-5F5A-867F-B19C-4F9ED5BA15A2}"/>
              </a:ext>
            </a:extLst>
          </p:cNvPr>
          <p:cNvPicPr>
            <a:picLocks noChangeAspect="1"/>
          </p:cNvPicPr>
          <p:nvPr userDrawn="1"/>
        </p:nvPicPr>
        <p:blipFill rotWithShape="1">
          <a:blip r:embed="rId6">
            <a:extLst>
              <a:ext uri="{96DAC541-7B7A-43D3-8B79-37D633B846F1}">
                <asvg:svgBlip xmlns:asvg="http://schemas.microsoft.com/office/drawing/2016/SVG/main" r:embed="rId7"/>
              </a:ext>
            </a:extLst>
          </a:blip>
          <a:srcRect r="46794"/>
          <a:stretch/>
        </p:blipFill>
        <p:spPr>
          <a:xfrm rot="10800000">
            <a:off x="-27806" y="2452933"/>
            <a:ext cx="1370742" cy="2632414"/>
          </a:xfrm>
          <a:prstGeom prst="rect">
            <a:avLst/>
          </a:prstGeom>
        </p:spPr>
      </p:pic>
      <p:pic>
        <p:nvPicPr>
          <p:cNvPr id="18" name="Графический объект 17">
            <a:extLst>
              <a:ext uri="{FF2B5EF4-FFF2-40B4-BE49-F238E27FC236}">
                <a16:creationId xmlns:a16="http://schemas.microsoft.com/office/drawing/2014/main" id="{11E8F80C-ACB2-552E-4433-1A8A2708F18F}"/>
              </a:ext>
            </a:extLst>
          </p:cNvPr>
          <p:cNvPicPr>
            <a:picLocks noChangeAspect="1"/>
          </p:cNvPicPr>
          <p:nvPr userDrawn="1"/>
        </p:nvPicPr>
        <p:blipFill rotWithShape="1">
          <a:blip r:embed="rId6">
            <a:extLst>
              <a:ext uri="{96DAC541-7B7A-43D3-8B79-37D633B846F1}">
                <asvg:svgBlip xmlns:asvg="http://schemas.microsoft.com/office/drawing/2016/SVG/main" r:embed="rId7"/>
              </a:ext>
            </a:extLst>
          </a:blip>
          <a:srcRect t="1" b="-9728"/>
          <a:stretch/>
        </p:blipFill>
        <p:spPr>
          <a:xfrm rot="18286209">
            <a:off x="887827" y="4958926"/>
            <a:ext cx="910220" cy="1020507"/>
          </a:xfrm>
          <a:prstGeom prst="rect">
            <a:avLst/>
          </a:prstGeom>
        </p:spPr>
      </p:pic>
      <p:sp>
        <p:nvSpPr>
          <p:cNvPr id="2" name="Заголовок 1">
            <a:extLst>
              <a:ext uri="{FF2B5EF4-FFF2-40B4-BE49-F238E27FC236}">
                <a16:creationId xmlns:a16="http://schemas.microsoft.com/office/drawing/2014/main" id="{F657BD59-35CC-9BB3-8621-6FA3356F81AA}"/>
              </a:ext>
            </a:extLst>
          </p:cNvPr>
          <p:cNvSpPr>
            <a:spLocks noGrp="1"/>
          </p:cNvSpPr>
          <p:nvPr>
            <p:ph type="title"/>
          </p:nvPr>
        </p:nvSpPr>
        <p:spPr>
          <a:xfrm>
            <a:off x="1078992" y="365760"/>
            <a:ext cx="10277856" cy="1655064"/>
          </a:xfrm>
        </p:spPr>
        <p:txBody>
          <a:bodyPr rtlCol="0" anchor="b"/>
          <a:lstStyle>
            <a:lvl1pPr>
              <a:defRPr>
                <a:latin typeface="+mj-lt"/>
              </a:defRPr>
            </a:lvl1pPr>
          </a:lstStyle>
          <a:p>
            <a:pPr rtl="0"/>
            <a:r>
              <a:rPr lang="ru"/>
              <a:t>Образец заголовка</a:t>
            </a:r>
          </a:p>
        </p:txBody>
      </p:sp>
      <p:sp>
        <p:nvSpPr>
          <p:cNvPr id="3" name="Объект 2">
            <a:extLst>
              <a:ext uri="{FF2B5EF4-FFF2-40B4-BE49-F238E27FC236}">
                <a16:creationId xmlns:a16="http://schemas.microsoft.com/office/drawing/2014/main" id="{A772710C-A212-1B12-06CD-FA2A14F89D68}"/>
              </a:ext>
            </a:extLst>
          </p:cNvPr>
          <p:cNvSpPr>
            <a:spLocks noGrp="1"/>
          </p:cNvSpPr>
          <p:nvPr>
            <p:ph idx="1"/>
          </p:nvPr>
        </p:nvSpPr>
        <p:spPr>
          <a:xfrm>
            <a:off x="3575304" y="2441448"/>
            <a:ext cx="3602736" cy="3575304"/>
          </a:xfrm>
        </p:spPr>
        <p:txBody>
          <a:bodyPr rtlCol="0" anchor="t" anchorCtr="0"/>
          <a:lstStyle/>
          <a:p>
            <a:pPr lvl="0" rtl="0"/>
            <a:r>
              <a:rPr lang="ru"/>
              <a:t>Щелкните, чтобы изменить стили текста образца слайда</a:t>
            </a:r>
          </a:p>
          <a:p>
            <a:pPr lvl="1" rtl="0"/>
            <a:r>
              <a:rPr lang="ru"/>
              <a:t>Второй уровень</a:t>
            </a:r>
          </a:p>
          <a:p>
            <a:pPr lvl="2" rtl="0"/>
            <a:r>
              <a:rPr lang="ru"/>
              <a:t>Третий уровень</a:t>
            </a:r>
          </a:p>
          <a:p>
            <a:pPr lvl="3" rtl="0"/>
            <a:r>
              <a:rPr lang="ru"/>
              <a:t>Четвертый уровень</a:t>
            </a:r>
          </a:p>
          <a:p>
            <a:pPr lvl="4" rtl="0"/>
            <a:r>
              <a:rPr lang="ru"/>
              <a:t>Пятый уровень</a:t>
            </a:r>
          </a:p>
        </p:txBody>
      </p:sp>
      <p:sp>
        <p:nvSpPr>
          <p:cNvPr id="14" name="Объект 2">
            <a:extLst>
              <a:ext uri="{FF2B5EF4-FFF2-40B4-BE49-F238E27FC236}">
                <a16:creationId xmlns:a16="http://schemas.microsoft.com/office/drawing/2014/main" id="{D1DCC4A1-0DB3-3480-3A1A-78FC85FE7ECE}"/>
              </a:ext>
            </a:extLst>
          </p:cNvPr>
          <p:cNvSpPr>
            <a:spLocks noGrp="1"/>
          </p:cNvSpPr>
          <p:nvPr>
            <p:ph idx="13"/>
          </p:nvPr>
        </p:nvSpPr>
        <p:spPr>
          <a:xfrm>
            <a:off x="8293608" y="2441447"/>
            <a:ext cx="3063240" cy="3575303"/>
          </a:xfrm>
        </p:spPr>
        <p:txBody>
          <a:bodyPr rtlCol="0" anchor="t" anchorCtr="0"/>
          <a:lstStyle/>
          <a:p>
            <a:pPr lvl="0" rtl="0"/>
            <a:r>
              <a:rPr lang="ru"/>
              <a:t>Щелкните, чтобы изменить стили текста образца слайда</a:t>
            </a:r>
          </a:p>
          <a:p>
            <a:pPr lvl="1" rtl="0"/>
            <a:r>
              <a:rPr lang="ru"/>
              <a:t>Второй уровень</a:t>
            </a:r>
          </a:p>
          <a:p>
            <a:pPr lvl="2" rtl="0"/>
            <a:r>
              <a:rPr lang="ru"/>
              <a:t>Третий уровень</a:t>
            </a:r>
          </a:p>
          <a:p>
            <a:pPr lvl="3" rtl="0"/>
            <a:r>
              <a:rPr lang="ru"/>
              <a:t>Четвертый уровень</a:t>
            </a:r>
          </a:p>
          <a:p>
            <a:pPr lvl="4" rtl="0"/>
            <a:r>
              <a:rPr lang="ru"/>
              <a:t>Пятый уровень</a:t>
            </a:r>
          </a:p>
        </p:txBody>
      </p:sp>
      <p:sp>
        <p:nvSpPr>
          <p:cNvPr id="4" name="Заполнитель даты 3">
            <a:extLst>
              <a:ext uri="{FF2B5EF4-FFF2-40B4-BE49-F238E27FC236}">
                <a16:creationId xmlns:a16="http://schemas.microsoft.com/office/drawing/2014/main" id="{8C56EB0F-63C8-5F75-A333-3413A9DC6F76}"/>
              </a:ext>
            </a:extLst>
          </p:cNvPr>
          <p:cNvSpPr>
            <a:spLocks noGrp="1"/>
          </p:cNvSpPr>
          <p:nvPr>
            <p:ph type="dt" sz="half" idx="10"/>
          </p:nvPr>
        </p:nvSpPr>
        <p:spPr/>
        <p:txBody>
          <a:bodyPr rtlCol="0"/>
          <a:lstStyle/>
          <a:p>
            <a:pPr rtl="0"/>
            <a:r>
              <a:rPr lang="ru"/>
              <a:t>06.08.20ГГ</a:t>
            </a:r>
          </a:p>
        </p:txBody>
      </p:sp>
      <p:sp>
        <p:nvSpPr>
          <p:cNvPr id="5" name="Заполнитель нижнего колонтитула 4">
            <a:extLst>
              <a:ext uri="{FF2B5EF4-FFF2-40B4-BE49-F238E27FC236}">
                <a16:creationId xmlns:a16="http://schemas.microsoft.com/office/drawing/2014/main" id="{4D4DE333-25B4-E092-1CC4-C3D20BA25168}"/>
              </a:ext>
            </a:extLst>
          </p:cNvPr>
          <p:cNvSpPr>
            <a:spLocks noGrp="1"/>
          </p:cNvSpPr>
          <p:nvPr>
            <p:ph type="ftr" sz="quarter" idx="11"/>
          </p:nvPr>
        </p:nvSpPr>
        <p:spPr/>
        <p:txBody>
          <a:bodyPr rtlCol="0"/>
          <a:lstStyle/>
          <a:p>
            <a:pPr rtl="0"/>
            <a:endParaRPr lang="en-US" dirty="0"/>
          </a:p>
        </p:txBody>
      </p:sp>
      <p:sp>
        <p:nvSpPr>
          <p:cNvPr id="6" name="Номер слайда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rtlCol="0"/>
          <a:lstStyle/>
          <a:p>
            <a:pPr rtl="0"/>
            <a:fld id="{CBD12358-51D2-46B3-9BDE-DF29528B9454}" type="slidenum">
              <a:rPr lang="en-US" smtClean="0"/>
              <a:t>‹#›</a:t>
            </a:fld>
            <a:endParaRPr lang="en-US" dirty="0"/>
          </a:p>
        </p:txBody>
      </p:sp>
    </p:spTree>
    <p:extLst>
      <p:ext uri="{BB962C8B-B14F-4D97-AF65-F5344CB8AC3E}">
        <p14:creationId xmlns:p14="http://schemas.microsoft.com/office/powerpoint/2010/main" val="23438508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Заключение">
    <p:spTree>
      <p:nvGrpSpPr>
        <p:cNvPr id="1" name=""/>
        <p:cNvGrpSpPr/>
        <p:nvPr/>
      </p:nvGrpSpPr>
      <p:grpSpPr>
        <a:xfrm>
          <a:off x="0" y="0"/>
          <a:ext cx="0" cy="0"/>
          <a:chOff x="0" y="0"/>
          <a:chExt cx="0" cy="0"/>
        </a:xfrm>
      </p:grpSpPr>
      <p:pic>
        <p:nvPicPr>
          <p:cNvPr id="5" name="Рисунок 4">
            <a:extLst>
              <a:ext uri="{FF2B5EF4-FFF2-40B4-BE49-F238E27FC236}">
                <a16:creationId xmlns:a16="http://schemas.microsoft.com/office/drawing/2014/main" id="{C4ACFCA6-7ECE-9BFB-9389-6DB74C862850}"/>
              </a:ext>
            </a:extLst>
          </p:cNvPr>
          <p:cNvPicPr>
            <a:picLocks noChangeAspect="1"/>
          </p:cNvPicPr>
          <p:nvPr userDrawn="1"/>
        </p:nvPicPr>
        <p:blipFill>
          <a:blip r:embed="rId2"/>
          <a:srcRect l="21" r="21"/>
          <a:stretch/>
        </p:blipFill>
        <p:spPr>
          <a:xfrm>
            <a:off x="-5192" y="-1"/>
            <a:ext cx="12197192" cy="6858001"/>
          </a:xfrm>
          <a:prstGeom prst="rect">
            <a:avLst/>
          </a:prstGeom>
        </p:spPr>
      </p:pic>
      <p:sp>
        <p:nvSpPr>
          <p:cNvPr id="2" name="Заголовок 1">
            <a:extLst>
              <a:ext uri="{FF2B5EF4-FFF2-40B4-BE49-F238E27FC236}">
                <a16:creationId xmlns:a16="http://schemas.microsoft.com/office/drawing/2014/main" id="{2456FD49-C258-4333-9422-358C976A341C}"/>
              </a:ext>
            </a:extLst>
          </p:cNvPr>
          <p:cNvSpPr>
            <a:spLocks noGrp="1"/>
          </p:cNvSpPr>
          <p:nvPr>
            <p:ph type="ctrTitle"/>
          </p:nvPr>
        </p:nvSpPr>
        <p:spPr>
          <a:xfrm>
            <a:off x="1133856" y="56450"/>
            <a:ext cx="9912096" cy="2743200"/>
          </a:xfrm>
        </p:spPr>
        <p:txBody>
          <a:bodyPr rtlCol="0" anchor="b">
            <a:noAutofit/>
          </a:bodyPr>
          <a:lstStyle>
            <a:lvl1pPr algn="l">
              <a:defRPr sz="6600" b="1" i="0" cap="none" spc="-150" baseline="0">
                <a:solidFill>
                  <a:schemeClr val="accent2">
                    <a:lumMod val="25000"/>
                  </a:schemeClr>
                </a:solidFill>
                <a:latin typeface="+mj-lt"/>
              </a:defRPr>
            </a:lvl1pPr>
          </a:lstStyle>
          <a:p>
            <a:pPr rtl="0"/>
            <a:endParaRPr lang="en-US" noProof="0" dirty="0"/>
          </a:p>
        </p:txBody>
      </p:sp>
      <p:sp>
        <p:nvSpPr>
          <p:cNvPr id="3" name="Подзаголовок 2">
            <a:extLst>
              <a:ext uri="{FF2B5EF4-FFF2-40B4-BE49-F238E27FC236}">
                <a16:creationId xmlns:a16="http://schemas.microsoft.com/office/drawing/2014/main" id="{59758E15-A93D-4FB9-843D-1490E27A151B}"/>
              </a:ext>
            </a:extLst>
          </p:cNvPr>
          <p:cNvSpPr>
            <a:spLocks noGrp="1"/>
          </p:cNvSpPr>
          <p:nvPr>
            <p:ph type="subTitle" idx="1"/>
          </p:nvPr>
        </p:nvSpPr>
        <p:spPr>
          <a:xfrm>
            <a:off x="3575304" y="3110546"/>
            <a:ext cx="4114800" cy="2743200"/>
          </a:xfrm>
        </p:spPr>
        <p:txBody>
          <a:bodyPr rtlCol="0">
            <a:noAutofit/>
          </a:bodyPr>
          <a:lstStyle>
            <a:lvl1pPr marL="0" indent="0" algn="l">
              <a:lnSpc>
                <a:spcPct val="150000"/>
              </a:lnSpc>
              <a:spcBef>
                <a:spcPts val="0"/>
              </a:spcBef>
              <a:buNone/>
              <a:defRPr sz="2400" b="0" cap="all" baseline="0">
                <a:solidFill>
                  <a:schemeClr val="accent2">
                    <a:lumMod val="25000"/>
                  </a:schemeClr>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endParaRPr lang="en-US" noProof="0" dirty="0"/>
          </a:p>
        </p:txBody>
      </p:sp>
    </p:spTree>
    <p:extLst>
      <p:ext uri="{BB962C8B-B14F-4D97-AF65-F5344CB8AC3E}">
        <p14:creationId xmlns:p14="http://schemas.microsoft.com/office/powerpoint/2010/main" val="29608354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содержимое 01">
    <p:bg>
      <p:bgPr>
        <a:gradFill>
          <a:gsLst>
            <a:gs pos="33000">
              <a:schemeClr val="bg2"/>
            </a:gs>
            <a:gs pos="59000">
              <a:schemeClr val="tx2">
                <a:lumMod val="90000"/>
                <a:alpha val="65163"/>
              </a:schemeClr>
            </a:gs>
          </a:gsLst>
          <a:lin ang="7800000" scaled="0"/>
        </a:gradFill>
        <a:effectLst/>
      </p:bgPr>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657BD59-35CC-9BB3-8621-6FA3356F81AA}"/>
              </a:ext>
            </a:extLst>
          </p:cNvPr>
          <p:cNvSpPr>
            <a:spLocks noGrp="1"/>
          </p:cNvSpPr>
          <p:nvPr>
            <p:ph type="title"/>
          </p:nvPr>
        </p:nvSpPr>
        <p:spPr>
          <a:xfrm>
            <a:off x="1078992" y="850392"/>
            <a:ext cx="3913632" cy="4800600"/>
          </a:xfrm>
        </p:spPr>
        <p:txBody>
          <a:bodyPr rtlCol="0"/>
          <a:lstStyle>
            <a:lvl1pPr>
              <a:defRPr>
                <a:solidFill>
                  <a:schemeClr val="accent2">
                    <a:lumMod val="25000"/>
                  </a:schemeClr>
                </a:solidFill>
                <a:latin typeface="+mj-lt"/>
              </a:defRPr>
            </a:lvl1pPr>
          </a:lstStyle>
          <a:p>
            <a:pPr rtl="0"/>
            <a:r>
              <a:rPr lang="ru"/>
              <a:t>Образец заголовка</a:t>
            </a:r>
          </a:p>
        </p:txBody>
      </p:sp>
      <p:sp>
        <p:nvSpPr>
          <p:cNvPr id="3" name="Объект 2">
            <a:extLst>
              <a:ext uri="{FF2B5EF4-FFF2-40B4-BE49-F238E27FC236}">
                <a16:creationId xmlns:a16="http://schemas.microsoft.com/office/drawing/2014/main" id="{A772710C-A212-1B12-06CD-FA2A14F89D68}"/>
              </a:ext>
            </a:extLst>
          </p:cNvPr>
          <p:cNvSpPr>
            <a:spLocks noGrp="1"/>
          </p:cNvSpPr>
          <p:nvPr>
            <p:ph idx="1"/>
          </p:nvPr>
        </p:nvSpPr>
        <p:spPr>
          <a:xfrm>
            <a:off x="5358384" y="1965960"/>
            <a:ext cx="4050792" cy="2953512"/>
          </a:xfrm>
        </p:spPr>
        <p:txBody>
          <a:bodyPr rtlCol="0" anchor="ctr" anchorCtr="0"/>
          <a:lstStyle>
            <a:lvl1pPr>
              <a:defRPr cap="all" baseline="0">
                <a:solidFill>
                  <a:schemeClr val="accent2">
                    <a:lumMod val="25000"/>
                  </a:schemeClr>
                </a:solidFill>
              </a:defRPr>
            </a:lvl1pPr>
          </a:lstStyle>
          <a:p>
            <a:pPr lvl="0" rtl="0"/>
            <a:r>
              <a:rPr lang="ru"/>
              <a:t>Щелкните, чтобы изменить стили текста образца слайда</a:t>
            </a:r>
          </a:p>
          <a:p>
            <a:pPr lvl="1" rtl="0"/>
            <a:r>
              <a:rPr lang="ru"/>
              <a:t>Второй уровень</a:t>
            </a:r>
          </a:p>
          <a:p>
            <a:pPr lvl="2" rtl="0"/>
            <a:r>
              <a:rPr lang="ru"/>
              <a:t>Третий уровень</a:t>
            </a:r>
          </a:p>
          <a:p>
            <a:pPr lvl="3" rtl="0"/>
            <a:r>
              <a:rPr lang="ru"/>
              <a:t>Четвертый уровень</a:t>
            </a:r>
          </a:p>
          <a:p>
            <a:pPr lvl="4" rtl="0"/>
            <a:r>
              <a:rPr lang="ru"/>
              <a:t>Пятый уровень</a:t>
            </a:r>
          </a:p>
        </p:txBody>
      </p:sp>
      <p:sp>
        <p:nvSpPr>
          <p:cNvPr id="4" name="Заполнитель даты 3">
            <a:extLst>
              <a:ext uri="{FF2B5EF4-FFF2-40B4-BE49-F238E27FC236}">
                <a16:creationId xmlns:a16="http://schemas.microsoft.com/office/drawing/2014/main" id="{8C56EB0F-63C8-5F75-A333-3413A9DC6F76}"/>
              </a:ext>
            </a:extLst>
          </p:cNvPr>
          <p:cNvSpPr>
            <a:spLocks noGrp="1"/>
          </p:cNvSpPr>
          <p:nvPr>
            <p:ph type="dt" sz="half" idx="10"/>
          </p:nvPr>
        </p:nvSpPr>
        <p:spPr/>
        <p:txBody>
          <a:bodyPr rtlCol="0"/>
          <a:lstStyle/>
          <a:p>
            <a:pPr rtl="0"/>
            <a:r>
              <a:rPr lang="ru"/>
              <a:t>06.08.20ГГ</a:t>
            </a:r>
          </a:p>
        </p:txBody>
      </p:sp>
      <p:sp>
        <p:nvSpPr>
          <p:cNvPr id="5" name="Заполнитель нижнего колонтитула 4">
            <a:extLst>
              <a:ext uri="{FF2B5EF4-FFF2-40B4-BE49-F238E27FC236}">
                <a16:creationId xmlns:a16="http://schemas.microsoft.com/office/drawing/2014/main" id="{4D4DE333-25B4-E092-1CC4-C3D20BA25168}"/>
              </a:ext>
            </a:extLst>
          </p:cNvPr>
          <p:cNvSpPr>
            <a:spLocks noGrp="1"/>
          </p:cNvSpPr>
          <p:nvPr>
            <p:ph type="ftr" sz="quarter" idx="11"/>
          </p:nvPr>
        </p:nvSpPr>
        <p:spPr/>
        <p:txBody>
          <a:bodyPr rtlCol="0"/>
          <a:lstStyle/>
          <a:p>
            <a:pPr rtl="0"/>
            <a:endParaRPr lang="en-US" dirty="0"/>
          </a:p>
        </p:txBody>
      </p:sp>
      <p:sp>
        <p:nvSpPr>
          <p:cNvPr id="6" name="Номер слайда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rtlCol="0"/>
          <a:lstStyle/>
          <a:p>
            <a:pPr rtl="0"/>
            <a:fld id="{CBD12358-51D2-46B3-9BDE-DF29528B9454}" type="slidenum">
              <a:rPr lang="en-US" smtClean="0"/>
              <a:t>‹#›</a:t>
            </a:fld>
            <a:endParaRPr lang="en-US" dirty="0"/>
          </a:p>
        </p:txBody>
      </p:sp>
      <p:sp>
        <p:nvSpPr>
          <p:cNvPr id="7" name="Скругленный прямоугольник 4">
            <a:extLst>
              <a:ext uri="{FF2B5EF4-FFF2-40B4-BE49-F238E27FC236}">
                <a16:creationId xmlns:a16="http://schemas.microsoft.com/office/drawing/2014/main" id="{906EB944-76A9-6F98-104E-59CD34F5CF94}"/>
              </a:ext>
            </a:extLst>
          </p:cNvPr>
          <p:cNvSpPr/>
          <p:nvPr userDrawn="1"/>
        </p:nvSpPr>
        <p:spPr>
          <a:xfrm>
            <a:off x="256674" y="256674"/>
            <a:ext cx="11678651" cy="6352673"/>
          </a:xfrm>
          <a:prstGeom prst="roundRect">
            <a:avLst>
              <a:gd name="adj" fmla="val 4303"/>
            </a:avLst>
          </a:prstGeom>
          <a:noFill/>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11" name="Рисунок 7">
            <a:extLst>
              <a:ext uri="{FF2B5EF4-FFF2-40B4-BE49-F238E27FC236}">
                <a16:creationId xmlns:a16="http://schemas.microsoft.com/office/drawing/2014/main" id="{898C8E3F-6992-0D8A-CCA1-3DD2C147AA8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14756"/>
          <a:stretch/>
        </p:blipFill>
        <p:spPr>
          <a:xfrm>
            <a:off x="8853067" y="1"/>
            <a:ext cx="1875091" cy="1605320"/>
          </a:xfrm>
          <a:prstGeom prst="rect">
            <a:avLst/>
          </a:prstGeom>
        </p:spPr>
      </p:pic>
      <p:pic>
        <p:nvPicPr>
          <p:cNvPr id="13" name="Рисунок 7">
            <a:extLst>
              <a:ext uri="{FF2B5EF4-FFF2-40B4-BE49-F238E27FC236}">
                <a16:creationId xmlns:a16="http://schemas.microsoft.com/office/drawing/2014/main" id="{4417AC45-4CB7-72E8-3723-B1A3D81FB6EF}"/>
              </a:ext>
            </a:extLst>
          </p:cNvPr>
          <p:cNvPicPr>
            <a:picLocks noChangeAspect="1"/>
          </p:cNvPicPr>
          <p:nvPr userDrawn="1"/>
        </p:nvPicPr>
        <p:blipFill>
          <a:blip r:embed="rId2">
            <a:extLst>
              <a:ext uri="{96DAC541-7B7A-43D3-8B79-37D633B846F1}">
                <asvg:svgBlip xmlns:asvg="http://schemas.microsoft.com/office/drawing/2016/SVG/main" r:embed="rId3"/>
              </a:ext>
            </a:extLst>
          </a:blip>
          <a:srcRect/>
          <a:stretch/>
        </p:blipFill>
        <p:spPr>
          <a:xfrm>
            <a:off x="713775" y="5533690"/>
            <a:ext cx="493392" cy="495528"/>
          </a:xfrm>
          <a:prstGeom prst="rect">
            <a:avLst/>
          </a:prstGeom>
        </p:spPr>
      </p:pic>
      <p:pic>
        <p:nvPicPr>
          <p:cNvPr id="15" name="Графический объект 14">
            <a:extLst>
              <a:ext uri="{FF2B5EF4-FFF2-40B4-BE49-F238E27FC236}">
                <a16:creationId xmlns:a16="http://schemas.microsoft.com/office/drawing/2014/main" id="{AE5941EF-B160-313A-DA99-73C86EDC4C17}"/>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46794"/>
          <a:stretch/>
        </p:blipFill>
        <p:spPr>
          <a:xfrm>
            <a:off x="10316909" y="2723673"/>
            <a:ext cx="1875091" cy="3600981"/>
          </a:xfrm>
          <a:prstGeom prst="rect">
            <a:avLst/>
          </a:prstGeom>
        </p:spPr>
      </p:pic>
      <p:pic>
        <p:nvPicPr>
          <p:cNvPr id="17" name="Графический объект 16">
            <a:extLst>
              <a:ext uri="{FF2B5EF4-FFF2-40B4-BE49-F238E27FC236}">
                <a16:creationId xmlns:a16="http://schemas.microsoft.com/office/drawing/2014/main" id="{EEC16221-5852-F1A3-24D1-8EF5E907173A}"/>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b="41791"/>
          <a:stretch/>
        </p:blipFill>
        <p:spPr>
          <a:xfrm>
            <a:off x="3497179" y="6324654"/>
            <a:ext cx="910220" cy="541368"/>
          </a:xfrm>
          <a:prstGeom prst="rect">
            <a:avLst/>
          </a:prstGeom>
        </p:spPr>
      </p:pic>
      <p:pic>
        <p:nvPicPr>
          <p:cNvPr id="19" name="Графический объект 18">
            <a:extLst>
              <a:ext uri="{FF2B5EF4-FFF2-40B4-BE49-F238E27FC236}">
                <a16:creationId xmlns:a16="http://schemas.microsoft.com/office/drawing/2014/main" id="{5D8B34C3-E35E-0B4E-1F8E-59C449A3C8DD}"/>
              </a:ext>
            </a:extLst>
          </p:cNvPr>
          <p:cNvPicPr>
            <a:picLocks noChangeAspect="1"/>
          </p:cNvPicPr>
          <p:nvPr userDrawn="1"/>
        </p:nvPicPr>
        <p:blipFill rotWithShape="1">
          <a:blip r:embed="rId6">
            <a:extLst>
              <a:ext uri="{96DAC541-7B7A-43D3-8B79-37D633B846F1}">
                <asvg:svgBlip xmlns:asvg="http://schemas.microsoft.com/office/drawing/2016/SVG/main" r:embed="rId7"/>
              </a:ext>
            </a:extLst>
          </a:blip>
          <a:srcRect t="31904"/>
          <a:stretch/>
        </p:blipFill>
        <p:spPr>
          <a:xfrm>
            <a:off x="1601212" y="0"/>
            <a:ext cx="1032928" cy="718708"/>
          </a:xfrm>
          <a:prstGeom prst="rect">
            <a:avLst/>
          </a:prstGeom>
        </p:spPr>
      </p:pic>
    </p:spTree>
    <p:extLst>
      <p:ext uri="{BB962C8B-B14F-4D97-AF65-F5344CB8AC3E}">
        <p14:creationId xmlns:p14="http://schemas.microsoft.com/office/powerpoint/2010/main" val="36578555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Разрыв раздела 01">
    <p:spTree>
      <p:nvGrpSpPr>
        <p:cNvPr id="1" name=""/>
        <p:cNvGrpSpPr/>
        <p:nvPr/>
      </p:nvGrpSpPr>
      <p:grpSpPr>
        <a:xfrm>
          <a:off x="0" y="0"/>
          <a:ext cx="0" cy="0"/>
          <a:chOff x="0" y="0"/>
          <a:chExt cx="0" cy="0"/>
        </a:xfrm>
      </p:grpSpPr>
      <p:pic>
        <p:nvPicPr>
          <p:cNvPr id="5" name="Рисунок 4">
            <a:extLst>
              <a:ext uri="{FF2B5EF4-FFF2-40B4-BE49-F238E27FC236}">
                <a16:creationId xmlns:a16="http://schemas.microsoft.com/office/drawing/2014/main" id="{051FEFCE-5DDA-D353-F1BF-36752F5F079A}"/>
              </a:ext>
            </a:extLst>
          </p:cNvPr>
          <p:cNvPicPr>
            <a:picLocks noChangeAspect="1"/>
          </p:cNvPicPr>
          <p:nvPr userDrawn="1"/>
        </p:nvPicPr>
        <p:blipFill>
          <a:blip r:embed="rId2"/>
          <a:srcRect/>
          <a:stretch/>
        </p:blipFill>
        <p:spPr>
          <a:xfrm>
            <a:off x="0" y="2917"/>
            <a:ext cx="12197191" cy="6855082"/>
          </a:xfrm>
          <a:prstGeom prst="rect">
            <a:avLst/>
          </a:prstGeom>
        </p:spPr>
      </p:pic>
      <p:sp>
        <p:nvSpPr>
          <p:cNvPr id="2" name="Заголовок 1">
            <a:extLst>
              <a:ext uri="{FF2B5EF4-FFF2-40B4-BE49-F238E27FC236}">
                <a16:creationId xmlns:a16="http://schemas.microsoft.com/office/drawing/2014/main" id="{2456FD49-C258-4333-9422-358C976A341C}"/>
              </a:ext>
            </a:extLst>
          </p:cNvPr>
          <p:cNvSpPr>
            <a:spLocks noGrp="1"/>
          </p:cNvSpPr>
          <p:nvPr>
            <p:ph type="ctrTitle"/>
          </p:nvPr>
        </p:nvSpPr>
        <p:spPr>
          <a:xfrm>
            <a:off x="877824" y="1325880"/>
            <a:ext cx="10460736" cy="2286000"/>
          </a:xfrm>
        </p:spPr>
        <p:txBody>
          <a:bodyPr rtlCol="0" anchor="b">
            <a:noAutofit/>
          </a:bodyPr>
          <a:lstStyle>
            <a:lvl1pPr algn="ctr">
              <a:defRPr sz="6600" b="1" i="0" cap="none" spc="-150" baseline="0">
                <a:solidFill>
                  <a:schemeClr val="accent2">
                    <a:lumMod val="25000"/>
                  </a:schemeClr>
                </a:solidFill>
                <a:latin typeface="+mj-lt"/>
              </a:defRPr>
            </a:lvl1pPr>
          </a:lstStyle>
          <a:p>
            <a:pPr rtl="0"/>
            <a:endParaRPr lang="en-US" noProof="0" dirty="0"/>
          </a:p>
        </p:txBody>
      </p:sp>
      <p:sp>
        <p:nvSpPr>
          <p:cNvPr id="3" name="Подзаголовок 2">
            <a:extLst>
              <a:ext uri="{FF2B5EF4-FFF2-40B4-BE49-F238E27FC236}">
                <a16:creationId xmlns:a16="http://schemas.microsoft.com/office/drawing/2014/main" id="{59758E15-A93D-4FB9-843D-1490E27A151B}"/>
              </a:ext>
            </a:extLst>
          </p:cNvPr>
          <p:cNvSpPr>
            <a:spLocks noGrp="1"/>
          </p:cNvSpPr>
          <p:nvPr>
            <p:ph type="subTitle" idx="1"/>
          </p:nvPr>
        </p:nvSpPr>
        <p:spPr>
          <a:xfrm>
            <a:off x="877824" y="3749040"/>
            <a:ext cx="10460736" cy="2286000"/>
          </a:xfrm>
        </p:spPr>
        <p:txBody>
          <a:bodyPr rtlCol="0">
            <a:noAutofit/>
          </a:bodyPr>
          <a:lstStyle>
            <a:lvl1pPr marL="0" indent="0" algn="ctr">
              <a:buNone/>
              <a:defRPr sz="3200" b="0" cap="all" baseline="0">
                <a:solidFill>
                  <a:schemeClr val="accent2">
                    <a:lumMod val="25000"/>
                  </a:schemeClr>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endParaRPr lang="en-US" noProof="0" dirty="0"/>
          </a:p>
        </p:txBody>
      </p:sp>
    </p:spTree>
    <p:extLst>
      <p:ext uri="{BB962C8B-B14F-4D97-AF65-F5344CB8AC3E}">
        <p14:creationId xmlns:p14="http://schemas.microsoft.com/office/powerpoint/2010/main" val="15027234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Заголовок и содержимое 02">
    <p:bg>
      <p:bgPr>
        <a:gradFill>
          <a:gsLst>
            <a:gs pos="33000">
              <a:schemeClr val="bg2"/>
            </a:gs>
            <a:gs pos="59000">
              <a:schemeClr val="tx2">
                <a:lumMod val="90000"/>
                <a:alpha val="65163"/>
              </a:schemeClr>
            </a:gs>
          </a:gsLst>
          <a:lin ang="19200000" scaled="0"/>
        </a:gradFill>
        <a:effectLst/>
      </p:bgPr>
    </p:bg>
    <p:spTree>
      <p:nvGrpSpPr>
        <p:cNvPr id="1" name=""/>
        <p:cNvGrpSpPr/>
        <p:nvPr/>
      </p:nvGrpSpPr>
      <p:grpSpPr>
        <a:xfrm>
          <a:off x="0" y="0"/>
          <a:ext cx="0" cy="0"/>
          <a:chOff x="0" y="0"/>
          <a:chExt cx="0" cy="0"/>
        </a:xfrm>
      </p:grpSpPr>
      <p:sp>
        <p:nvSpPr>
          <p:cNvPr id="7" name="Скругленный прямоугольник 3">
            <a:extLst>
              <a:ext uri="{FF2B5EF4-FFF2-40B4-BE49-F238E27FC236}">
                <a16:creationId xmlns:a16="http://schemas.microsoft.com/office/drawing/2014/main" id="{B6718ABD-4EA5-E3C5-0225-F6671DCA53AD}"/>
              </a:ext>
            </a:extLst>
          </p:cNvPr>
          <p:cNvSpPr/>
          <p:nvPr userDrawn="1"/>
        </p:nvSpPr>
        <p:spPr>
          <a:xfrm>
            <a:off x="256674" y="256674"/>
            <a:ext cx="11678651" cy="6352673"/>
          </a:xfrm>
          <a:prstGeom prst="roundRect">
            <a:avLst>
              <a:gd name="adj" fmla="val 4303"/>
            </a:avLst>
          </a:prstGeom>
          <a:noFill/>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8" name="Графический объект 7">
            <a:extLst>
              <a:ext uri="{FF2B5EF4-FFF2-40B4-BE49-F238E27FC236}">
                <a16:creationId xmlns:a16="http://schemas.microsoft.com/office/drawing/2014/main" id="{D721A955-CA2D-A65D-6E60-DAAAA4ACFA38}"/>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31050"/>
          <a:stretch/>
        </p:blipFill>
        <p:spPr>
          <a:xfrm>
            <a:off x="0" y="2887579"/>
            <a:ext cx="2432421" cy="3604662"/>
          </a:xfrm>
          <a:prstGeom prst="rect">
            <a:avLst/>
          </a:prstGeom>
        </p:spPr>
      </p:pic>
      <p:pic>
        <p:nvPicPr>
          <p:cNvPr id="9" name="Графический объект 8">
            <a:extLst>
              <a:ext uri="{FF2B5EF4-FFF2-40B4-BE49-F238E27FC236}">
                <a16:creationId xmlns:a16="http://schemas.microsoft.com/office/drawing/2014/main" id="{AB70155A-604C-AD00-BE69-4505C75CE01B}"/>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t="15874" b="-1"/>
          <a:stretch/>
        </p:blipFill>
        <p:spPr>
          <a:xfrm rot="5400000">
            <a:off x="11281284" y="2493882"/>
            <a:ext cx="1032928" cy="887899"/>
          </a:xfrm>
          <a:prstGeom prst="rect">
            <a:avLst/>
          </a:prstGeom>
        </p:spPr>
      </p:pic>
      <p:pic>
        <p:nvPicPr>
          <p:cNvPr id="10" name="Графический объект 9">
            <a:extLst>
              <a:ext uri="{FF2B5EF4-FFF2-40B4-BE49-F238E27FC236}">
                <a16:creationId xmlns:a16="http://schemas.microsoft.com/office/drawing/2014/main" id="{F74D1084-EF5E-D016-13E0-1840BDFFD0AE}"/>
              </a:ext>
            </a:extLst>
          </p:cNvPr>
          <p:cNvPicPr>
            <a:picLocks noChangeAspect="1"/>
          </p:cNvPicPr>
          <p:nvPr userDrawn="1"/>
        </p:nvPicPr>
        <p:blipFill rotWithShape="1">
          <a:blip r:embed="rId6">
            <a:extLst>
              <a:ext uri="{96DAC541-7B7A-43D3-8B79-37D633B846F1}">
                <asvg:svgBlip xmlns:asvg="http://schemas.microsoft.com/office/drawing/2016/SVG/main" r:embed="rId7"/>
              </a:ext>
            </a:extLst>
          </a:blip>
          <a:srcRect b="-880"/>
          <a:stretch/>
        </p:blipFill>
        <p:spPr>
          <a:xfrm>
            <a:off x="9897978" y="5987153"/>
            <a:ext cx="490012" cy="505088"/>
          </a:xfrm>
          <a:prstGeom prst="rect">
            <a:avLst/>
          </a:prstGeom>
        </p:spPr>
      </p:pic>
      <p:sp>
        <p:nvSpPr>
          <p:cNvPr id="2" name="Заголовок 1">
            <a:extLst>
              <a:ext uri="{FF2B5EF4-FFF2-40B4-BE49-F238E27FC236}">
                <a16:creationId xmlns:a16="http://schemas.microsoft.com/office/drawing/2014/main" id="{F657BD59-35CC-9BB3-8621-6FA3356F81AA}"/>
              </a:ext>
            </a:extLst>
          </p:cNvPr>
          <p:cNvSpPr>
            <a:spLocks noGrp="1"/>
          </p:cNvSpPr>
          <p:nvPr>
            <p:ph type="title"/>
          </p:nvPr>
        </p:nvSpPr>
        <p:spPr>
          <a:xfrm>
            <a:off x="1078992" y="365760"/>
            <a:ext cx="10277856" cy="1655064"/>
          </a:xfrm>
        </p:spPr>
        <p:txBody>
          <a:bodyPr rtlCol="0" anchor="b"/>
          <a:lstStyle>
            <a:lvl1pPr>
              <a:defRPr>
                <a:latin typeface="+mj-lt"/>
              </a:defRPr>
            </a:lvl1pPr>
          </a:lstStyle>
          <a:p>
            <a:pPr rtl="0"/>
            <a:r>
              <a:rPr lang="ru"/>
              <a:t>Образец заголовка</a:t>
            </a:r>
          </a:p>
        </p:txBody>
      </p:sp>
      <p:sp>
        <p:nvSpPr>
          <p:cNvPr id="3" name="Объект 2">
            <a:extLst>
              <a:ext uri="{FF2B5EF4-FFF2-40B4-BE49-F238E27FC236}">
                <a16:creationId xmlns:a16="http://schemas.microsoft.com/office/drawing/2014/main" id="{A772710C-A212-1B12-06CD-FA2A14F89D68}"/>
              </a:ext>
            </a:extLst>
          </p:cNvPr>
          <p:cNvSpPr>
            <a:spLocks noGrp="1"/>
          </p:cNvSpPr>
          <p:nvPr>
            <p:ph idx="1"/>
          </p:nvPr>
        </p:nvSpPr>
        <p:spPr>
          <a:xfrm>
            <a:off x="3575304" y="2313432"/>
            <a:ext cx="6327648" cy="3218688"/>
          </a:xfrm>
        </p:spPr>
        <p:txBody>
          <a:bodyPr rtlCol="0" anchor="ctr" anchorCtr="0"/>
          <a:lstStyle/>
          <a:p>
            <a:pPr lvl="0" rtl="0"/>
            <a:r>
              <a:rPr lang="ru"/>
              <a:t>Щелкните, чтобы изменить стили текста образца слайда</a:t>
            </a:r>
          </a:p>
          <a:p>
            <a:pPr lvl="1" rtl="0"/>
            <a:r>
              <a:rPr lang="ru"/>
              <a:t>Второй уровень</a:t>
            </a:r>
          </a:p>
          <a:p>
            <a:pPr lvl="2" rtl="0"/>
            <a:r>
              <a:rPr lang="ru"/>
              <a:t>Третий уровень</a:t>
            </a:r>
          </a:p>
          <a:p>
            <a:pPr lvl="3" rtl="0"/>
            <a:r>
              <a:rPr lang="ru"/>
              <a:t>Четвертый уровень</a:t>
            </a:r>
          </a:p>
          <a:p>
            <a:pPr lvl="4" rtl="0"/>
            <a:r>
              <a:rPr lang="ru"/>
              <a:t>Пятый уровень</a:t>
            </a:r>
          </a:p>
        </p:txBody>
      </p:sp>
      <p:sp>
        <p:nvSpPr>
          <p:cNvPr id="4" name="Заполнитель даты 3">
            <a:extLst>
              <a:ext uri="{FF2B5EF4-FFF2-40B4-BE49-F238E27FC236}">
                <a16:creationId xmlns:a16="http://schemas.microsoft.com/office/drawing/2014/main" id="{8C56EB0F-63C8-5F75-A333-3413A9DC6F76}"/>
              </a:ext>
            </a:extLst>
          </p:cNvPr>
          <p:cNvSpPr>
            <a:spLocks noGrp="1"/>
          </p:cNvSpPr>
          <p:nvPr>
            <p:ph type="dt" sz="half" idx="10"/>
          </p:nvPr>
        </p:nvSpPr>
        <p:spPr/>
        <p:txBody>
          <a:bodyPr rtlCol="0"/>
          <a:lstStyle/>
          <a:p>
            <a:pPr rtl="0"/>
            <a:r>
              <a:rPr lang="ru"/>
              <a:t>06.08.20ГГ</a:t>
            </a:r>
          </a:p>
        </p:txBody>
      </p:sp>
      <p:sp>
        <p:nvSpPr>
          <p:cNvPr id="5" name="Заполнитель нижнего колонтитула 4">
            <a:extLst>
              <a:ext uri="{FF2B5EF4-FFF2-40B4-BE49-F238E27FC236}">
                <a16:creationId xmlns:a16="http://schemas.microsoft.com/office/drawing/2014/main" id="{4D4DE333-25B4-E092-1CC4-C3D20BA25168}"/>
              </a:ext>
            </a:extLst>
          </p:cNvPr>
          <p:cNvSpPr>
            <a:spLocks noGrp="1"/>
          </p:cNvSpPr>
          <p:nvPr>
            <p:ph type="ftr" sz="quarter" idx="11"/>
          </p:nvPr>
        </p:nvSpPr>
        <p:spPr/>
        <p:txBody>
          <a:bodyPr rtlCol="0"/>
          <a:lstStyle/>
          <a:p>
            <a:pPr rtl="0"/>
            <a:endParaRPr lang="en-US" dirty="0"/>
          </a:p>
        </p:txBody>
      </p:sp>
      <p:sp>
        <p:nvSpPr>
          <p:cNvPr id="6" name="Номер слайда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rtlCol="0"/>
          <a:lstStyle/>
          <a:p>
            <a:pPr rtl="0"/>
            <a:fld id="{CBD12358-51D2-46B3-9BDE-DF29528B9454}" type="slidenum">
              <a:rPr lang="en-US" smtClean="0"/>
              <a:t>‹#›</a:t>
            </a:fld>
            <a:endParaRPr lang="en-US" dirty="0"/>
          </a:p>
        </p:txBody>
      </p:sp>
    </p:spTree>
    <p:extLst>
      <p:ext uri="{BB962C8B-B14F-4D97-AF65-F5344CB8AC3E}">
        <p14:creationId xmlns:p14="http://schemas.microsoft.com/office/powerpoint/2010/main" val="8890326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Разрыв раздела 02">
    <p:spTree>
      <p:nvGrpSpPr>
        <p:cNvPr id="1" name=""/>
        <p:cNvGrpSpPr/>
        <p:nvPr/>
      </p:nvGrpSpPr>
      <p:grpSpPr>
        <a:xfrm>
          <a:off x="0" y="0"/>
          <a:ext cx="0" cy="0"/>
          <a:chOff x="0" y="0"/>
          <a:chExt cx="0" cy="0"/>
        </a:xfrm>
      </p:grpSpPr>
      <p:pic>
        <p:nvPicPr>
          <p:cNvPr id="4" name="Рисунок 3">
            <a:extLst>
              <a:ext uri="{FF2B5EF4-FFF2-40B4-BE49-F238E27FC236}">
                <a16:creationId xmlns:a16="http://schemas.microsoft.com/office/drawing/2014/main" id="{5E1B9A11-4222-BB4A-66D3-D37C79AC57C1}"/>
              </a:ext>
            </a:extLst>
          </p:cNvPr>
          <p:cNvPicPr>
            <a:picLocks noChangeAspect="1"/>
          </p:cNvPicPr>
          <p:nvPr userDrawn="1"/>
        </p:nvPicPr>
        <p:blipFill rotWithShape="1">
          <a:blip r:embed="rId2"/>
          <a:srcRect l="-1" r="21" b="21"/>
          <a:stretch/>
        </p:blipFill>
        <p:spPr>
          <a:xfrm>
            <a:off x="-2595" y="1459"/>
            <a:ext cx="12197191" cy="6855082"/>
          </a:xfrm>
          <a:prstGeom prst="rect">
            <a:avLst/>
          </a:prstGeom>
        </p:spPr>
      </p:pic>
      <p:sp>
        <p:nvSpPr>
          <p:cNvPr id="2" name="Заголовок 1">
            <a:extLst>
              <a:ext uri="{FF2B5EF4-FFF2-40B4-BE49-F238E27FC236}">
                <a16:creationId xmlns:a16="http://schemas.microsoft.com/office/drawing/2014/main" id="{2456FD49-C258-4333-9422-358C976A341C}"/>
              </a:ext>
            </a:extLst>
          </p:cNvPr>
          <p:cNvSpPr>
            <a:spLocks noGrp="1"/>
          </p:cNvSpPr>
          <p:nvPr>
            <p:ph type="ctrTitle"/>
          </p:nvPr>
        </p:nvSpPr>
        <p:spPr>
          <a:xfrm>
            <a:off x="4654296" y="27432"/>
            <a:ext cx="7004304" cy="3566160"/>
          </a:xfrm>
        </p:spPr>
        <p:txBody>
          <a:bodyPr rtlCol="0" anchor="b">
            <a:noAutofit/>
          </a:bodyPr>
          <a:lstStyle>
            <a:lvl1pPr algn="ctr">
              <a:defRPr sz="6000" b="1" i="0" cap="none" spc="-150" baseline="0">
                <a:solidFill>
                  <a:schemeClr val="accent2">
                    <a:lumMod val="25000"/>
                  </a:schemeClr>
                </a:solidFill>
                <a:latin typeface="+mj-lt"/>
              </a:defRPr>
            </a:lvl1pPr>
          </a:lstStyle>
          <a:p>
            <a:pPr rtl="0"/>
            <a:endParaRPr lang="en-US" noProof="0" dirty="0"/>
          </a:p>
        </p:txBody>
      </p:sp>
      <p:sp>
        <p:nvSpPr>
          <p:cNvPr id="3" name="Подзаголовок 2">
            <a:extLst>
              <a:ext uri="{FF2B5EF4-FFF2-40B4-BE49-F238E27FC236}">
                <a16:creationId xmlns:a16="http://schemas.microsoft.com/office/drawing/2014/main" id="{59758E15-A93D-4FB9-843D-1490E27A151B}"/>
              </a:ext>
            </a:extLst>
          </p:cNvPr>
          <p:cNvSpPr>
            <a:spLocks noGrp="1"/>
          </p:cNvSpPr>
          <p:nvPr>
            <p:ph type="subTitle" idx="1"/>
          </p:nvPr>
        </p:nvSpPr>
        <p:spPr>
          <a:xfrm>
            <a:off x="4654295" y="3767328"/>
            <a:ext cx="7004303" cy="1161288"/>
          </a:xfrm>
        </p:spPr>
        <p:txBody>
          <a:bodyPr rtlCol="0">
            <a:noAutofit/>
          </a:bodyPr>
          <a:lstStyle>
            <a:lvl1pPr marL="0" indent="0" algn="ctr">
              <a:buNone/>
              <a:defRPr sz="3200" b="0" cap="all" baseline="0">
                <a:solidFill>
                  <a:schemeClr val="accent2">
                    <a:lumMod val="25000"/>
                  </a:schemeClr>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endParaRPr lang="en-US" noProof="0" dirty="0"/>
          </a:p>
        </p:txBody>
      </p:sp>
    </p:spTree>
    <p:extLst>
      <p:ext uri="{BB962C8B-B14F-4D97-AF65-F5344CB8AC3E}">
        <p14:creationId xmlns:p14="http://schemas.microsoft.com/office/powerpoint/2010/main" val="33296238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Два элемента содержимого 01">
    <p:bg>
      <p:bgPr>
        <a:gradFill>
          <a:gsLst>
            <a:gs pos="33000">
              <a:schemeClr val="bg2"/>
            </a:gs>
            <a:gs pos="59000">
              <a:schemeClr val="tx2">
                <a:lumMod val="90000"/>
                <a:alpha val="65163"/>
              </a:schemeClr>
            </a:gs>
          </a:gsLst>
          <a:lin ang="21594000" scaled="0"/>
        </a:gradFill>
        <a:effectLst/>
      </p:bgPr>
    </p:bg>
    <p:spTree>
      <p:nvGrpSpPr>
        <p:cNvPr id="1" name=""/>
        <p:cNvGrpSpPr/>
        <p:nvPr/>
      </p:nvGrpSpPr>
      <p:grpSpPr>
        <a:xfrm>
          <a:off x="0" y="0"/>
          <a:ext cx="0" cy="0"/>
          <a:chOff x="0" y="0"/>
          <a:chExt cx="0" cy="0"/>
        </a:xfrm>
      </p:grpSpPr>
      <p:sp>
        <p:nvSpPr>
          <p:cNvPr id="11" name="Заголовок 1">
            <a:extLst>
              <a:ext uri="{FF2B5EF4-FFF2-40B4-BE49-F238E27FC236}">
                <a16:creationId xmlns:a16="http://schemas.microsoft.com/office/drawing/2014/main" id="{772C86F9-080E-93F7-C7B1-F5BEAD84E36E}"/>
              </a:ext>
            </a:extLst>
          </p:cNvPr>
          <p:cNvSpPr>
            <a:spLocks noGrp="1"/>
          </p:cNvSpPr>
          <p:nvPr>
            <p:ph type="title"/>
          </p:nvPr>
        </p:nvSpPr>
        <p:spPr>
          <a:xfrm>
            <a:off x="1078992" y="365760"/>
            <a:ext cx="10506456" cy="1655064"/>
          </a:xfrm>
        </p:spPr>
        <p:txBody>
          <a:bodyPr rtlCol="0" anchor="b"/>
          <a:lstStyle>
            <a:lvl1pPr>
              <a:defRPr>
                <a:latin typeface="+mj-lt"/>
              </a:defRPr>
            </a:lvl1pPr>
          </a:lstStyle>
          <a:p>
            <a:pPr rtl="0"/>
            <a:r>
              <a:rPr lang="ru"/>
              <a:t>Образец заголовка</a:t>
            </a:r>
          </a:p>
        </p:txBody>
      </p:sp>
      <p:sp>
        <p:nvSpPr>
          <p:cNvPr id="3" name="Объект 2">
            <a:extLst>
              <a:ext uri="{FF2B5EF4-FFF2-40B4-BE49-F238E27FC236}">
                <a16:creationId xmlns:a16="http://schemas.microsoft.com/office/drawing/2014/main" id="{0C813049-5F46-053E-6279-8183259649A6}"/>
              </a:ext>
            </a:extLst>
          </p:cNvPr>
          <p:cNvSpPr>
            <a:spLocks noGrp="1"/>
          </p:cNvSpPr>
          <p:nvPr>
            <p:ph sz="half" idx="1"/>
          </p:nvPr>
        </p:nvSpPr>
        <p:spPr>
          <a:xfrm>
            <a:off x="1097280" y="2432304"/>
            <a:ext cx="3108960" cy="3412370"/>
          </a:xfrm>
        </p:spPr>
        <p:txBody>
          <a:bodyPr rtlCol="0"/>
          <a:lstStyle/>
          <a:p>
            <a:pPr lvl="0" rtl="0"/>
            <a:r>
              <a:rPr lang="ru"/>
              <a:t>Щелкните, чтобы изменить стили текста образца слайда</a:t>
            </a:r>
          </a:p>
          <a:p>
            <a:pPr lvl="1" rtl="0"/>
            <a:r>
              <a:rPr lang="ru"/>
              <a:t>Второй уровень</a:t>
            </a:r>
          </a:p>
          <a:p>
            <a:pPr lvl="2" rtl="0"/>
            <a:r>
              <a:rPr lang="ru"/>
              <a:t>Третий уровень</a:t>
            </a:r>
          </a:p>
          <a:p>
            <a:pPr lvl="3" rtl="0"/>
            <a:r>
              <a:rPr lang="ru"/>
              <a:t>Четвертый уровень</a:t>
            </a:r>
          </a:p>
          <a:p>
            <a:pPr lvl="4" rtl="0"/>
            <a:r>
              <a:rPr lang="ru"/>
              <a:t>Пятый уровень</a:t>
            </a:r>
          </a:p>
        </p:txBody>
      </p:sp>
      <p:sp>
        <p:nvSpPr>
          <p:cNvPr id="4" name="Объект 3">
            <a:extLst>
              <a:ext uri="{FF2B5EF4-FFF2-40B4-BE49-F238E27FC236}">
                <a16:creationId xmlns:a16="http://schemas.microsoft.com/office/drawing/2014/main" id="{72DFB03A-367B-9ADA-8071-E22871EC115F}"/>
              </a:ext>
            </a:extLst>
          </p:cNvPr>
          <p:cNvSpPr>
            <a:spLocks noGrp="1"/>
          </p:cNvSpPr>
          <p:nvPr>
            <p:ph sz="half" idx="2"/>
          </p:nvPr>
        </p:nvSpPr>
        <p:spPr>
          <a:xfrm>
            <a:off x="4736592" y="1920240"/>
            <a:ext cx="6620256" cy="3913632"/>
          </a:xfrm>
        </p:spPr>
        <p:txBody>
          <a:bodyPr rtlCol="0"/>
          <a:lstStyle/>
          <a:p>
            <a:pPr lvl="0" rtl="0"/>
            <a:r>
              <a:rPr lang="ru"/>
              <a:t>Щелкните, чтобы изменить стили текста образца слайда</a:t>
            </a:r>
          </a:p>
          <a:p>
            <a:pPr lvl="1" rtl="0"/>
            <a:r>
              <a:rPr lang="ru"/>
              <a:t>Второй уровень</a:t>
            </a:r>
          </a:p>
          <a:p>
            <a:pPr lvl="2" rtl="0"/>
            <a:r>
              <a:rPr lang="ru"/>
              <a:t>Третий уровень</a:t>
            </a:r>
          </a:p>
          <a:p>
            <a:pPr lvl="3" rtl="0"/>
            <a:r>
              <a:rPr lang="ru"/>
              <a:t>Четвертый уровень</a:t>
            </a:r>
          </a:p>
          <a:p>
            <a:pPr lvl="4" rtl="0"/>
            <a:r>
              <a:rPr lang="ru"/>
              <a:t>Пятый уровень</a:t>
            </a:r>
          </a:p>
        </p:txBody>
      </p:sp>
      <p:sp>
        <p:nvSpPr>
          <p:cNvPr id="5" name="Заполнитель даты 4">
            <a:extLst>
              <a:ext uri="{FF2B5EF4-FFF2-40B4-BE49-F238E27FC236}">
                <a16:creationId xmlns:a16="http://schemas.microsoft.com/office/drawing/2014/main" id="{C6CFCEB5-4092-FD13-478E-51CD74FDB82E}"/>
              </a:ext>
            </a:extLst>
          </p:cNvPr>
          <p:cNvSpPr>
            <a:spLocks noGrp="1"/>
          </p:cNvSpPr>
          <p:nvPr>
            <p:ph type="dt" sz="half" idx="10"/>
          </p:nvPr>
        </p:nvSpPr>
        <p:spPr/>
        <p:txBody>
          <a:bodyPr rtlCol="0"/>
          <a:lstStyle/>
          <a:p>
            <a:pPr rtl="0"/>
            <a:r>
              <a:rPr lang="ru"/>
              <a:t>06.08.20ГГ</a:t>
            </a:r>
          </a:p>
        </p:txBody>
      </p:sp>
      <p:sp>
        <p:nvSpPr>
          <p:cNvPr id="6" name="Заполнитель нижнего колонтитула 5">
            <a:extLst>
              <a:ext uri="{FF2B5EF4-FFF2-40B4-BE49-F238E27FC236}">
                <a16:creationId xmlns:a16="http://schemas.microsoft.com/office/drawing/2014/main" id="{5D077A4D-E7C0-912D-293F-D93F0CB5CA49}"/>
              </a:ext>
            </a:extLst>
          </p:cNvPr>
          <p:cNvSpPr>
            <a:spLocks noGrp="1"/>
          </p:cNvSpPr>
          <p:nvPr>
            <p:ph type="ftr" sz="quarter" idx="11"/>
          </p:nvPr>
        </p:nvSpPr>
        <p:spPr/>
        <p:txBody>
          <a:bodyPr rtlCol="0"/>
          <a:lstStyle/>
          <a:p>
            <a:pPr rtl="0"/>
            <a:endParaRPr lang="en-US" dirty="0"/>
          </a:p>
        </p:txBody>
      </p:sp>
      <p:sp>
        <p:nvSpPr>
          <p:cNvPr id="7" name="Номер слайда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rtlCol="0"/>
          <a:lstStyle/>
          <a:p>
            <a:pPr rtl="0"/>
            <a:fld id="{CBD12358-51D2-46B3-9BDE-DF29528B9454}" type="slidenum">
              <a:rPr lang="en-US" smtClean="0"/>
              <a:t>‹#›</a:t>
            </a:fld>
            <a:endParaRPr lang="en-US" dirty="0"/>
          </a:p>
        </p:txBody>
      </p:sp>
      <p:sp>
        <p:nvSpPr>
          <p:cNvPr id="12" name="Скругленный прямоугольник 11">
            <a:extLst>
              <a:ext uri="{FF2B5EF4-FFF2-40B4-BE49-F238E27FC236}">
                <a16:creationId xmlns:a16="http://schemas.microsoft.com/office/drawing/2014/main" id="{7FF98F94-8801-13BE-8EB4-01921AC196C8}"/>
              </a:ext>
            </a:extLst>
          </p:cNvPr>
          <p:cNvSpPr/>
          <p:nvPr userDrawn="1"/>
        </p:nvSpPr>
        <p:spPr>
          <a:xfrm>
            <a:off x="256674" y="256674"/>
            <a:ext cx="11678651" cy="6352673"/>
          </a:xfrm>
          <a:prstGeom prst="roundRect">
            <a:avLst>
              <a:gd name="adj" fmla="val 4303"/>
            </a:avLst>
          </a:prstGeom>
          <a:noFill/>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8" name="Графический объект 7">
            <a:extLst>
              <a:ext uri="{FF2B5EF4-FFF2-40B4-BE49-F238E27FC236}">
                <a16:creationId xmlns:a16="http://schemas.microsoft.com/office/drawing/2014/main" id="{B7BF5718-9534-FD92-79D7-ECC66603E704}"/>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r="62387"/>
          <a:stretch/>
        </p:blipFill>
        <p:spPr>
          <a:xfrm rot="5400000">
            <a:off x="1778676" y="5204330"/>
            <a:ext cx="907513" cy="2465321"/>
          </a:xfrm>
          <a:prstGeom prst="rect">
            <a:avLst/>
          </a:prstGeom>
        </p:spPr>
      </p:pic>
      <p:pic>
        <p:nvPicPr>
          <p:cNvPr id="9" name="Графический объект 8">
            <a:extLst>
              <a:ext uri="{FF2B5EF4-FFF2-40B4-BE49-F238E27FC236}">
                <a16:creationId xmlns:a16="http://schemas.microsoft.com/office/drawing/2014/main" id="{4FF40650-9AD0-96F8-F702-185D1729AF81}"/>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593558" y="5429608"/>
            <a:ext cx="406214" cy="415066"/>
          </a:xfrm>
          <a:prstGeom prst="rect">
            <a:avLst/>
          </a:prstGeom>
        </p:spPr>
      </p:pic>
      <p:pic>
        <p:nvPicPr>
          <p:cNvPr id="10" name="Графический объект 9">
            <a:extLst>
              <a:ext uri="{FF2B5EF4-FFF2-40B4-BE49-F238E27FC236}">
                <a16:creationId xmlns:a16="http://schemas.microsoft.com/office/drawing/2014/main" id="{83AC8518-2F0B-6FC0-0C0E-6CE9D00EAC71}"/>
              </a:ext>
            </a:extLst>
          </p:cNvPr>
          <p:cNvPicPr>
            <a:picLocks noChangeAspect="1"/>
          </p:cNvPicPr>
          <p:nvPr userDrawn="1"/>
        </p:nvPicPr>
        <p:blipFill rotWithShape="1">
          <a:blip r:embed="rId6">
            <a:extLst>
              <a:ext uri="{96DAC541-7B7A-43D3-8B79-37D633B846F1}">
                <asvg:svgBlip xmlns:asvg="http://schemas.microsoft.com/office/drawing/2016/SVG/main" r:embed="rId7"/>
              </a:ext>
            </a:extLst>
          </a:blip>
          <a:srcRect t="-4860" b="-1"/>
          <a:stretch/>
        </p:blipFill>
        <p:spPr>
          <a:xfrm>
            <a:off x="10214191" y="365126"/>
            <a:ext cx="1032928" cy="1106730"/>
          </a:xfrm>
          <a:prstGeom prst="rect">
            <a:avLst/>
          </a:prstGeom>
        </p:spPr>
      </p:pic>
    </p:spTree>
    <p:extLst>
      <p:ext uri="{BB962C8B-B14F-4D97-AF65-F5344CB8AC3E}">
        <p14:creationId xmlns:p14="http://schemas.microsoft.com/office/powerpoint/2010/main" val="31963603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Заголовок и содержимое 03">
    <p:bg>
      <p:bgPr>
        <a:gradFill>
          <a:gsLst>
            <a:gs pos="33000">
              <a:schemeClr val="bg2"/>
            </a:gs>
            <a:gs pos="59000">
              <a:schemeClr val="tx2">
                <a:lumMod val="90000"/>
                <a:alpha val="65163"/>
              </a:schemeClr>
            </a:gs>
          </a:gsLst>
          <a:lin ang="19200000" scaled="0"/>
        </a:gradFill>
        <a:effectLst/>
      </p:bgPr>
    </p:bg>
    <p:spTree>
      <p:nvGrpSpPr>
        <p:cNvPr id="1" name=""/>
        <p:cNvGrpSpPr/>
        <p:nvPr/>
      </p:nvGrpSpPr>
      <p:grpSpPr>
        <a:xfrm>
          <a:off x="0" y="0"/>
          <a:ext cx="0" cy="0"/>
          <a:chOff x="0" y="0"/>
          <a:chExt cx="0" cy="0"/>
        </a:xfrm>
      </p:grpSpPr>
      <p:pic>
        <p:nvPicPr>
          <p:cNvPr id="11" name="Рисунок 10">
            <a:extLst>
              <a:ext uri="{FF2B5EF4-FFF2-40B4-BE49-F238E27FC236}">
                <a16:creationId xmlns:a16="http://schemas.microsoft.com/office/drawing/2014/main" id="{E7B4AF60-AC65-3E7A-4A5D-EBF1A7030D9B}"/>
              </a:ext>
            </a:extLst>
          </p:cNvPr>
          <p:cNvPicPr>
            <a:picLocks noChangeAspect="1"/>
          </p:cNvPicPr>
          <p:nvPr userDrawn="1"/>
        </p:nvPicPr>
        <p:blipFill rotWithShape="1">
          <a:blip r:embed="rId2"/>
          <a:srcRect l="3063" b="3063"/>
          <a:stretch/>
        </p:blipFill>
        <p:spPr>
          <a:xfrm>
            <a:off x="1" y="2917"/>
            <a:ext cx="12197189" cy="6855082"/>
          </a:xfrm>
          <a:prstGeom prst="rect">
            <a:avLst/>
          </a:prstGeom>
        </p:spPr>
      </p:pic>
      <p:sp>
        <p:nvSpPr>
          <p:cNvPr id="12" name="Скругленный прямоугольник 4">
            <a:extLst>
              <a:ext uri="{FF2B5EF4-FFF2-40B4-BE49-F238E27FC236}">
                <a16:creationId xmlns:a16="http://schemas.microsoft.com/office/drawing/2014/main" id="{95671103-2960-81E2-9A76-0E7FDE6B3E55}"/>
              </a:ext>
            </a:extLst>
          </p:cNvPr>
          <p:cNvSpPr/>
          <p:nvPr userDrawn="1"/>
        </p:nvSpPr>
        <p:spPr>
          <a:xfrm>
            <a:off x="256674" y="256674"/>
            <a:ext cx="11678651" cy="6352673"/>
          </a:xfrm>
          <a:prstGeom prst="roundRect">
            <a:avLst>
              <a:gd name="adj" fmla="val 4303"/>
            </a:avLst>
          </a:prstGeom>
          <a:noFill/>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2" name="Заголовок 1">
            <a:extLst>
              <a:ext uri="{FF2B5EF4-FFF2-40B4-BE49-F238E27FC236}">
                <a16:creationId xmlns:a16="http://schemas.microsoft.com/office/drawing/2014/main" id="{F657BD59-35CC-9BB3-8621-6FA3356F81AA}"/>
              </a:ext>
            </a:extLst>
          </p:cNvPr>
          <p:cNvSpPr>
            <a:spLocks noGrp="1"/>
          </p:cNvSpPr>
          <p:nvPr>
            <p:ph type="title"/>
          </p:nvPr>
        </p:nvSpPr>
        <p:spPr>
          <a:xfrm>
            <a:off x="1078992" y="365760"/>
            <a:ext cx="10277856" cy="1655064"/>
          </a:xfrm>
        </p:spPr>
        <p:txBody>
          <a:bodyPr rtlCol="0" anchor="b"/>
          <a:lstStyle>
            <a:lvl1pPr>
              <a:defRPr>
                <a:latin typeface="+mj-lt"/>
              </a:defRPr>
            </a:lvl1pPr>
          </a:lstStyle>
          <a:p>
            <a:pPr rtl="0"/>
            <a:r>
              <a:rPr lang="ru"/>
              <a:t>Образец заголовка</a:t>
            </a:r>
          </a:p>
        </p:txBody>
      </p:sp>
      <p:sp>
        <p:nvSpPr>
          <p:cNvPr id="3" name="Объект 2">
            <a:extLst>
              <a:ext uri="{FF2B5EF4-FFF2-40B4-BE49-F238E27FC236}">
                <a16:creationId xmlns:a16="http://schemas.microsoft.com/office/drawing/2014/main" id="{A772710C-A212-1B12-06CD-FA2A14F89D68}"/>
              </a:ext>
            </a:extLst>
          </p:cNvPr>
          <p:cNvSpPr>
            <a:spLocks noGrp="1"/>
          </p:cNvSpPr>
          <p:nvPr>
            <p:ph idx="1"/>
          </p:nvPr>
        </p:nvSpPr>
        <p:spPr>
          <a:xfrm>
            <a:off x="3575304" y="2276856"/>
            <a:ext cx="6327648" cy="3090672"/>
          </a:xfrm>
        </p:spPr>
        <p:txBody>
          <a:bodyPr rtlCol="0" anchor="ctr" anchorCtr="0"/>
          <a:lstStyle/>
          <a:p>
            <a:pPr lvl="0" rtl="0"/>
            <a:r>
              <a:rPr lang="ru"/>
              <a:t>Щелкните, чтобы изменить стили текста образца слайда</a:t>
            </a:r>
          </a:p>
          <a:p>
            <a:pPr lvl="1" rtl="0"/>
            <a:r>
              <a:rPr lang="ru"/>
              <a:t>Второй уровень</a:t>
            </a:r>
          </a:p>
          <a:p>
            <a:pPr lvl="2" rtl="0"/>
            <a:r>
              <a:rPr lang="ru"/>
              <a:t>Третий уровень</a:t>
            </a:r>
          </a:p>
          <a:p>
            <a:pPr lvl="3" rtl="0"/>
            <a:r>
              <a:rPr lang="ru"/>
              <a:t>Четвертый уровень</a:t>
            </a:r>
          </a:p>
          <a:p>
            <a:pPr lvl="4" rtl="0"/>
            <a:r>
              <a:rPr lang="ru"/>
              <a:t>Пятый уровень</a:t>
            </a:r>
          </a:p>
        </p:txBody>
      </p:sp>
      <p:sp>
        <p:nvSpPr>
          <p:cNvPr id="4" name="Заполнитель даты 3">
            <a:extLst>
              <a:ext uri="{FF2B5EF4-FFF2-40B4-BE49-F238E27FC236}">
                <a16:creationId xmlns:a16="http://schemas.microsoft.com/office/drawing/2014/main" id="{8C56EB0F-63C8-5F75-A333-3413A9DC6F76}"/>
              </a:ext>
            </a:extLst>
          </p:cNvPr>
          <p:cNvSpPr>
            <a:spLocks noGrp="1"/>
          </p:cNvSpPr>
          <p:nvPr>
            <p:ph type="dt" sz="half" idx="10"/>
          </p:nvPr>
        </p:nvSpPr>
        <p:spPr/>
        <p:txBody>
          <a:bodyPr rtlCol="0"/>
          <a:lstStyle/>
          <a:p>
            <a:pPr rtl="0"/>
            <a:r>
              <a:rPr lang="ru"/>
              <a:t>06.08.20ГГ</a:t>
            </a:r>
          </a:p>
        </p:txBody>
      </p:sp>
      <p:sp>
        <p:nvSpPr>
          <p:cNvPr id="5" name="Заполнитель нижнего колонтитула 4">
            <a:extLst>
              <a:ext uri="{FF2B5EF4-FFF2-40B4-BE49-F238E27FC236}">
                <a16:creationId xmlns:a16="http://schemas.microsoft.com/office/drawing/2014/main" id="{4D4DE333-25B4-E092-1CC4-C3D20BA25168}"/>
              </a:ext>
            </a:extLst>
          </p:cNvPr>
          <p:cNvSpPr>
            <a:spLocks noGrp="1"/>
          </p:cNvSpPr>
          <p:nvPr>
            <p:ph type="ftr" sz="quarter" idx="11"/>
          </p:nvPr>
        </p:nvSpPr>
        <p:spPr/>
        <p:txBody>
          <a:bodyPr rtlCol="0"/>
          <a:lstStyle/>
          <a:p>
            <a:pPr rtl="0"/>
            <a:endParaRPr lang="en-US" dirty="0"/>
          </a:p>
        </p:txBody>
      </p:sp>
      <p:sp>
        <p:nvSpPr>
          <p:cNvPr id="6" name="Номер слайда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rtlCol="0"/>
          <a:lstStyle/>
          <a:p>
            <a:pPr rtl="0"/>
            <a:fld id="{CBD12358-51D2-46B3-9BDE-DF29528B9454}" type="slidenum">
              <a:rPr lang="en-US" smtClean="0"/>
              <a:t>‹#›</a:t>
            </a:fld>
            <a:endParaRPr lang="en-US" dirty="0"/>
          </a:p>
        </p:txBody>
      </p:sp>
    </p:spTree>
    <p:extLst>
      <p:ext uri="{BB962C8B-B14F-4D97-AF65-F5344CB8AC3E}">
        <p14:creationId xmlns:p14="http://schemas.microsoft.com/office/powerpoint/2010/main" val="7012648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Два элемента содержимого 02">
    <p:bg>
      <p:bgPr>
        <a:gradFill>
          <a:gsLst>
            <a:gs pos="33000">
              <a:schemeClr val="bg2"/>
            </a:gs>
            <a:gs pos="59000">
              <a:schemeClr val="tx2">
                <a:lumMod val="90000"/>
                <a:alpha val="65163"/>
              </a:schemeClr>
            </a:gs>
          </a:gsLst>
          <a:lin ang="16800000" scaled="0"/>
        </a:gradFill>
        <a:effectLst/>
      </p:bgPr>
    </p:bg>
    <p:spTree>
      <p:nvGrpSpPr>
        <p:cNvPr id="1" name=""/>
        <p:cNvGrpSpPr/>
        <p:nvPr/>
      </p:nvGrpSpPr>
      <p:grpSpPr>
        <a:xfrm>
          <a:off x="0" y="0"/>
          <a:ext cx="0" cy="0"/>
          <a:chOff x="0" y="0"/>
          <a:chExt cx="0" cy="0"/>
        </a:xfrm>
      </p:grpSpPr>
      <p:sp>
        <p:nvSpPr>
          <p:cNvPr id="7" name="Скругленный прямоугольник 4">
            <a:extLst>
              <a:ext uri="{FF2B5EF4-FFF2-40B4-BE49-F238E27FC236}">
                <a16:creationId xmlns:a16="http://schemas.microsoft.com/office/drawing/2014/main" id="{86060D16-E6F6-EA0E-E58E-526234AB6564}"/>
              </a:ext>
            </a:extLst>
          </p:cNvPr>
          <p:cNvSpPr/>
          <p:nvPr userDrawn="1"/>
        </p:nvSpPr>
        <p:spPr>
          <a:xfrm>
            <a:off x="256674" y="256674"/>
            <a:ext cx="11678651" cy="6352673"/>
          </a:xfrm>
          <a:prstGeom prst="roundRect">
            <a:avLst>
              <a:gd name="adj" fmla="val 4303"/>
            </a:avLst>
          </a:prstGeom>
          <a:noFill/>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8" name="Графический объект 7">
            <a:extLst>
              <a:ext uri="{FF2B5EF4-FFF2-40B4-BE49-F238E27FC236}">
                <a16:creationId xmlns:a16="http://schemas.microsoft.com/office/drawing/2014/main" id="{0E0958AA-6F1A-C4A2-FB66-1A6F7F8834B5}"/>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6095" b="-1"/>
          <a:stretch/>
        </p:blipFill>
        <p:spPr>
          <a:xfrm>
            <a:off x="569419" y="4426479"/>
            <a:ext cx="1472805" cy="1596616"/>
          </a:xfrm>
          <a:prstGeom prst="rect">
            <a:avLst/>
          </a:prstGeom>
        </p:spPr>
      </p:pic>
      <p:pic>
        <p:nvPicPr>
          <p:cNvPr id="9" name="Графический объект 8">
            <a:extLst>
              <a:ext uri="{FF2B5EF4-FFF2-40B4-BE49-F238E27FC236}">
                <a16:creationId xmlns:a16="http://schemas.microsoft.com/office/drawing/2014/main" id="{3DEADFA2-398E-9388-8295-063D31FB38EB}"/>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6095" b="-1"/>
          <a:stretch/>
        </p:blipFill>
        <p:spPr>
          <a:xfrm rot="3765410" flipV="1">
            <a:off x="1448505" y="4094575"/>
            <a:ext cx="862484" cy="934988"/>
          </a:xfrm>
          <a:prstGeom prst="rect">
            <a:avLst/>
          </a:prstGeom>
        </p:spPr>
      </p:pic>
      <p:pic>
        <p:nvPicPr>
          <p:cNvPr id="10" name="Рисунок 7">
            <a:extLst>
              <a:ext uri="{FF2B5EF4-FFF2-40B4-BE49-F238E27FC236}">
                <a16:creationId xmlns:a16="http://schemas.microsoft.com/office/drawing/2014/main" id="{D09A7588-8EFD-A0C5-4235-45B7D657ECF4}"/>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b="35453"/>
          <a:stretch/>
        </p:blipFill>
        <p:spPr>
          <a:xfrm>
            <a:off x="9469547" y="5719093"/>
            <a:ext cx="1756858" cy="1138907"/>
          </a:xfrm>
          <a:prstGeom prst="rect">
            <a:avLst/>
          </a:prstGeom>
        </p:spPr>
      </p:pic>
      <p:pic>
        <p:nvPicPr>
          <p:cNvPr id="13" name="Графический объект 12">
            <a:extLst>
              <a:ext uri="{FF2B5EF4-FFF2-40B4-BE49-F238E27FC236}">
                <a16:creationId xmlns:a16="http://schemas.microsoft.com/office/drawing/2014/main" id="{EF04D7D6-513C-D18A-AF21-D10F0E5D3B82}"/>
              </a:ext>
            </a:extLst>
          </p:cNvPr>
          <p:cNvPicPr>
            <a:picLocks noChangeAspect="1"/>
          </p:cNvPicPr>
          <p:nvPr userDrawn="1"/>
        </p:nvPicPr>
        <p:blipFill rotWithShape="1">
          <a:blip r:embed="rId6">
            <a:extLst>
              <a:ext uri="{96DAC541-7B7A-43D3-8B79-37D633B846F1}">
                <asvg:svgBlip xmlns:asvg="http://schemas.microsoft.com/office/drawing/2016/SVG/main" r:embed="rId7"/>
              </a:ext>
            </a:extLst>
          </a:blip>
          <a:srcRect l="-1" r="-750"/>
          <a:stretch/>
        </p:blipFill>
        <p:spPr>
          <a:xfrm>
            <a:off x="8844546" y="50582"/>
            <a:ext cx="1307037" cy="1325563"/>
          </a:xfrm>
          <a:prstGeom prst="rect">
            <a:avLst/>
          </a:prstGeom>
        </p:spPr>
      </p:pic>
      <p:sp>
        <p:nvSpPr>
          <p:cNvPr id="2" name="Заголовок 1">
            <a:extLst>
              <a:ext uri="{FF2B5EF4-FFF2-40B4-BE49-F238E27FC236}">
                <a16:creationId xmlns:a16="http://schemas.microsoft.com/office/drawing/2014/main" id="{F657BD59-35CC-9BB3-8621-6FA3356F81AA}"/>
              </a:ext>
            </a:extLst>
          </p:cNvPr>
          <p:cNvSpPr>
            <a:spLocks noGrp="1"/>
          </p:cNvSpPr>
          <p:nvPr>
            <p:ph type="title"/>
          </p:nvPr>
        </p:nvSpPr>
        <p:spPr>
          <a:xfrm>
            <a:off x="1078992" y="365760"/>
            <a:ext cx="10277856" cy="1655064"/>
          </a:xfrm>
        </p:spPr>
        <p:txBody>
          <a:bodyPr rtlCol="0" anchor="b"/>
          <a:lstStyle>
            <a:lvl1pPr>
              <a:defRPr>
                <a:latin typeface="+mj-lt"/>
              </a:defRPr>
            </a:lvl1pPr>
          </a:lstStyle>
          <a:p>
            <a:pPr rtl="0"/>
            <a:r>
              <a:rPr lang="ru"/>
              <a:t>Образец заголовка</a:t>
            </a:r>
          </a:p>
        </p:txBody>
      </p:sp>
      <p:sp>
        <p:nvSpPr>
          <p:cNvPr id="3" name="Объект 2">
            <a:extLst>
              <a:ext uri="{FF2B5EF4-FFF2-40B4-BE49-F238E27FC236}">
                <a16:creationId xmlns:a16="http://schemas.microsoft.com/office/drawing/2014/main" id="{A772710C-A212-1B12-06CD-FA2A14F89D68}"/>
              </a:ext>
            </a:extLst>
          </p:cNvPr>
          <p:cNvSpPr>
            <a:spLocks noGrp="1"/>
          </p:cNvSpPr>
          <p:nvPr>
            <p:ph idx="1"/>
          </p:nvPr>
        </p:nvSpPr>
        <p:spPr>
          <a:xfrm>
            <a:off x="3575304" y="2441448"/>
            <a:ext cx="3602736" cy="3575304"/>
          </a:xfrm>
        </p:spPr>
        <p:txBody>
          <a:bodyPr rtlCol="0" anchor="t" anchorCtr="0"/>
          <a:lstStyle/>
          <a:p>
            <a:pPr lvl="0" rtl="0"/>
            <a:r>
              <a:rPr lang="ru"/>
              <a:t>Щелкните, чтобы изменить стили текста образца слайда</a:t>
            </a:r>
          </a:p>
          <a:p>
            <a:pPr lvl="1" rtl="0"/>
            <a:r>
              <a:rPr lang="ru"/>
              <a:t>Второй уровень</a:t>
            </a:r>
          </a:p>
          <a:p>
            <a:pPr lvl="2" rtl="0"/>
            <a:r>
              <a:rPr lang="ru"/>
              <a:t>Третий уровень</a:t>
            </a:r>
          </a:p>
          <a:p>
            <a:pPr lvl="3" rtl="0"/>
            <a:r>
              <a:rPr lang="ru"/>
              <a:t>Четвертый уровень</a:t>
            </a:r>
          </a:p>
          <a:p>
            <a:pPr lvl="4" rtl="0"/>
            <a:r>
              <a:rPr lang="ru"/>
              <a:t>Пятый уровень</a:t>
            </a:r>
          </a:p>
        </p:txBody>
      </p:sp>
      <p:sp>
        <p:nvSpPr>
          <p:cNvPr id="14" name="Объект 2">
            <a:extLst>
              <a:ext uri="{FF2B5EF4-FFF2-40B4-BE49-F238E27FC236}">
                <a16:creationId xmlns:a16="http://schemas.microsoft.com/office/drawing/2014/main" id="{D1DCC4A1-0DB3-3480-3A1A-78FC85FE7ECE}"/>
              </a:ext>
            </a:extLst>
          </p:cNvPr>
          <p:cNvSpPr>
            <a:spLocks noGrp="1"/>
          </p:cNvSpPr>
          <p:nvPr>
            <p:ph idx="13"/>
          </p:nvPr>
        </p:nvSpPr>
        <p:spPr>
          <a:xfrm>
            <a:off x="7671816" y="2441448"/>
            <a:ext cx="3602736" cy="3575304"/>
          </a:xfrm>
        </p:spPr>
        <p:txBody>
          <a:bodyPr rtlCol="0" anchor="t" anchorCtr="0"/>
          <a:lstStyle/>
          <a:p>
            <a:pPr lvl="0" rtl="0"/>
            <a:r>
              <a:rPr lang="ru"/>
              <a:t>Щелкните, чтобы изменить стили текста образца слайда</a:t>
            </a:r>
          </a:p>
          <a:p>
            <a:pPr lvl="1" rtl="0"/>
            <a:r>
              <a:rPr lang="ru"/>
              <a:t>Второй уровень</a:t>
            </a:r>
          </a:p>
          <a:p>
            <a:pPr lvl="2" rtl="0"/>
            <a:r>
              <a:rPr lang="ru"/>
              <a:t>Третий уровень</a:t>
            </a:r>
          </a:p>
          <a:p>
            <a:pPr lvl="3" rtl="0"/>
            <a:r>
              <a:rPr lang="ru"/>
              <a:t>Четвертый уровень</a:t>
            </a:r>
          </a:p>
          <a:p>
            <a:pPr lvl="4" rtl="0"/>
            <a:r>
              <a:rPr lang="ru"/>
              <a:t>Пятый уровень</a:t>
            </a:r>
          </a:p>
        </p:txBody>
      </p:sp>
      <p:sp>
        <p:nvSpPr>
          <p:cNvPr id="4" name="Заполнитель даты 3">
            <a:extLst>
              <a:ext uri="{FF2B5EF4-FFF2-40B4-BE49-F238E27FC236}">
                <a16:creationId xmlns:a16="http://schemas.microsoft.com/office/drawing/2014/main" id="{8C56EB0F-63C8-5F75-A333-3413A9DC6F76}"/>
              </a:ext>
            </a:extLst>
          </p:cNvPr>
          <p:cNvSpPr>
            <a:spLocks noGrp="1"/>
          </p:cNvSpPr>
          <p:nvPr>
            <p:ph type="dt" sz="half" idx="10"/>
          </p:nvPr>
        </p:nvSpPr>
        <p:spPr/>
        <p:txBody>
          <a:bodyPr rtlCol="0"/>
          <a:lstStyle/>
          <a:p>
            <a:pPr rtl="0"/>
            <a:r>
              <a:rPr lang="ru"/>
              <a:t>06.08.20ГГ</a:t>
            </a:r>
          </a:p>
        </p:txBody>
      </p:sp>
      <p:sp>
        <p:nvSpPr>
          <p:cNvPr id="5" name="Заполнитель нижнего колонтитула 4">
            <a:extLst>
              <a:ext uri="{FF2B5EF4-FFF2-40B4-BE49-F238E27FC236}">
                <a16:creationId xmlns:a16="http://schemas.microsoft.com/office/drawing/2014/main" id="{4D4DE333-25B4-E092-1CC4-C3D20BA25168}"/>
              </a:ext>
            </a:extLst>
          </p:cNvPr>
          <p:cNvSpPr>
            <a:spLocks noGrp="1"/>
          </p:cNvSpPr>
          <p:nvPr>
            <p:ph type="ftr" sz="quarter" idx="11"/>
          </p:nvPr>
        </p:nvSpPr>
        <p:spPr/>
        <p:txBody>
          <a:bodyPr rtlCol="0"/>
          <a:lstStyle/>
          <a:p>
            <a:pPr rtl="0"/>
            <a:endParaRPr lang="en-US" dirty="0"/>
          </a:p>
        </p:txBody>
      </p:sp>
      <p:sp>
        <p:nvSpPr>
          <p:cNvPr id="6" name="Номер слайда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rtlCol="0"/>
          <a:lstStyle/>
          <a:p>
            <a:pPr rtl="0"/>
            <a:fld id="{CBD12358-51D2-46B3-9BDE-DF29528B9454}" type="slidenum">
              <a:rPr lang="en-US" smtClean="0"/>
              <a:t>‹#›</a:t>
            </a:fld>
            <a:endParaRPr lang="en-US" dirty="0"/>
          </a:p>
        </p:txBody>
      </p:sp>
    </p:spTree>
    <p:extLst>
      <p:ext uri="{BB962C8B-B14F-4D97-AF65-F5344CB8AC3E}">
        <p14:creationId xmlns:p14="http://schemas.microsoft.com/office/powerpoint/2010/main" val="14997282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Два элемента содержимого 03">
    <p:bg>
      <p:bgPr>
        <a:solidFill>
          <a:schemeClr val="tx2"/>
        </a:solidFill>
        <a:effectLst/>
      </p:bgPr>
    </p:bg>
    <p:spTree>
      <p:nvGrpSpPr>
        <p:cNvPr id="1" name=""/>
        <p:cNvGrpSpPr/>
        <p:nvPr/>
      </p:nvGrpSpPr>
      <p:grpSpPr>
        <a:xfrm>
          <a:off x="0" y="0"/>
          <a:ext cx="0" cy="0"/>
          <a:chOff x="0" y="0"/>
          <a:chExt cx="0" cy="0"/>
        </a:xfrm>
      </p:grpSpPr>
      <p:sp>
        <p:nvSpPr>
          <p:cNvPr id="4" name="Скругленный прямоугольник 6">
            <a:extLst>
              <a:ext uri="{FF2B5EF4-FFF2-40B4-BE49-F238E27FC236}">
                <a16:creationId xmlns:a16="http://schemas.microsoft.com/office/drawing/2014/main" id="{1B32A35F-9C9A-7C7D-DE93-B55FFF07D66E}"/>
              </a:ext>
            </a:extLst>
          </p:cNvPr>
          <p:cNvSpPr/>
          <p:nvPr userDrawn="1"/>
        </p:nvSpPr>
        <p:spPr>
          <a:xfrm>
            <a:off x="256674" y="256674"/>
            <a:ext cx="11678651" cy="6352673"/>
          </a:xfrm>
          <a:prstGeom prst="roundRect">
            <a:avLst>
              <a:gd name="adj" fmla="val 4303"/>
            </a:avLst>
          </a:prstGeom>
          <a:noFill/>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9" name="Заголовок 1">
            <a:extLst>
              <a:ext uri="{FF2B5EF4-FFF2-40B4-BE49-F238E27FC236}">
                <a16:creationId xmlns:a16="http://schemas.microsoft.com/office/drawing/2014/main" id="{198299DF-E702-8750-30F5-798D7C96AA46}"/>
              </a:ext>
            </a:extLst>
          </p:cNvPr>
          <p:cNvSpPr>
            <a:spLocks noGrp="1"/>
          </p:cNvSpPr>
          <p:nvPr>
            <p:ph type="title"/>
          </p:nvPr>
        </p:nvSpPr>
        <p:spPr>
          <a:xfrm>
            <a:off x="1078992" y="365760"/>
            <a:ext cx="10277856" cy="1655064"/>
          </a:xfrm>
        </p:spPr>
        <p:txBody>
          <a:bodyPr rtlCol="0" anchor="b"/>
          <a:lstStyle>
            <a:lvl1pPr>
              <a:defRPr>
                <a:latin typeface="+mj-lt"/>
              </a:defRPr>
            </a:lvl1pPr>
          </a:lstStyle>
          <a:p>
            <a:pPr rtl="0"/>
            <a:r>
              <a:rPr lang="ru"/>
              <a:t>Образец заголовка</a:t>
            </a:r>
          </a:p>
        </p:txBody>
      </p:sp>
      <p:sp>
        <p:nvSpPr>
          <p:cNvPr id="10" name="Объект 2">
            <a:extLst>
              <a:ext uri="{FF2B5EF4-FFF2-40B4-BE49-F238E27FC236}">
                <a16:creationId xmlns:a16="http://schemas.microsoft.com/office/drawing/2014/main" id="{30CE72F6-1D9D-E61E-F1EE-2861FDF7654A}"/>
              </a:ext>
            </a:extLst>
          </p:cNvPr>
          <p:cNvSpPr>
            <a:spLocks noGrp="1"/>
          </p:cNvSpPr>
          <p:nvPr>
            <p:ph idx="1"/>
          </p:nvPr>
        </p:nvSpPr>
        <p:spPr>
          <a:xfrm>
            <a:off x="1170432" y="2459736"/>
            <a:ext cx="2843784" cy="3090672"/>
          </a:xfrm>
        </p:spPr>
        <p:txBody>
          <a:bodyPr rtlCol="0" anchor="t" anchorCtr="0"/>
          <a:lstStyle/>
          <a:p>
            <a:pPr lvl="0" rtl="0"/>
            <a:r>
              <a:rPr lang="ru"/>
              <a:t>Щелкните, чтобы изменить стили текста образца слайда</a:t>
            </a:r>
          </a:p>
          <a:p>
            <a:pPr lvl="1" rtl="0"/>
            <a:r>
              <a:rPr lang="ru"/>
              <a:t>Второй уровень</a:t>
            </a:r>
          </a:p>
          <a:p>
            <a:pPr lvl="2" rtl="0"/>
            <a:r>
              <a:rPr lang="ru"/>
              <a:t>Третий уровень</a:t>
            </a:r>
          </a:p>
          <a:p>
            <a:pPr lvl="3" rtl="0"/>
            <a:r>
              <a:rPr lang="ru"/>
              <a:t>Четвертый уровень</a:t>
            </a:r>
          </a:p>
          <a:p>
            <a:pPr lvl="4" rtl="0"/>
            <a:r>
              <a:rPr lang="ru"/>
              <a:t>Пятый уровень</a:t>
            </a:r>
          </a:p>
        </p:txBody>
      </p:sp>
      <p:sp>
        <p:nvSpPr>
          <p:cNvPr id="11" name="Объект 2">
            <a:extLst>
              <a:ext uri="{FF2B5EF4-FFF2-40B4-BE49-F238E27FC236}">
                <a16:creationId xmlns:a16="http://schemas.microsoft.com/office/drawing/2014/main" id="{6EFAE94C-C299-8167-1BD9-4FC98C04C63C}"/>
              </a:ext>
            </a:extLst>
          </p:cNvPr>
          <p:cNvSpPr>
            <a:spLocks noGrp="1"/>
          </p:cNvSpPr>
          <p:nvPr>
            <p:ph idx="13"/>
          </p:nvPr>
        </p:nvSpPr>
        <p:spPr>
          <a:xfrm>
            <a:off x="4233672" y="2523744"/>
            <a:ext cx="6693408" cy="3273552"/>
          </a:xfrm>
        </p:spPr>
        <p:txBody>
          <a:bodyPr rtlCol="0" anchor="t" anchorCtr="0"/>
          <a:lstStyle/>
          <a:p>
            <a:pPr lvl="0" rtl="0"/>
            <a:r>
              <a:rPr lang="ru"/>
              <a:t>Щелкните, чтобы изменить стили текста образца слайда</a:t>
            </a:r>
          </a:p>
          <a:p>
            <a:pPr lvl="1" rtl="0"/>
            <a:r>
              <a:rPr lang="ru"/>
              <a:t>Второй уровень</a:t>
            </a:r>
          </a:p>
          <a:p>
            <a:pPr lvl="2" rtl="0"/>
            <a:r>
              <a:rPr lang="ru"/>
              <a:t>Третий уровень</a:t>
            </a:r>
          </a:p>
          <a:p>
            <a:pPr lvl="3" rtl="0"/>
            <a:r>
              <a:rPr lang="ru"/>
              <a:t>Четвертый уровень</a:t>
            </a:r>
          </a:p>
          <a:p>
            <a:pPr lvl="4" rtl="0"/>
            <a:r>
              <a:rPr lang="ru"/>
              <a:t>Пятый уровень</a:t>
            </a:r>
          </a:p>
        </p:txBody>
      </p:sp>
      <p:sp>
        <p:nvSpPr>
          <p:cNvPr id="5" name="Заполнитель даты 4">
            <a:extLst>
              <a:ext uri="{FF2B5EF4-FFF2-40B4-BE49-F238E27FC236}">
                <a16:creationId xmlns:a16="http://schemas.microsoft.com/office/drawing/2014/main" id="{C6CFCEB5-4092-FD13-478E-51CD74FDB82E}"/>
              </a:ext>
            </a:extLst>
          </p:cNvPr>
          <p:cNvSpPr>
            <a:spLocks noGrp="1"/>
          </p:cNvSpPr>
          <p:nvPr>
            <p:ph type="dt" sz="half" idx="10"/>
          </p:nvPr>
        </p:nvSpPr>
        <p:spPr/>
        <p:txBody>
          <a:bodyPr rtlCol="0"/>
          <a:lstStyle/>
          <a:p>
            <a:pPr rtl="0"/>
            <a:r>
              <a:rPr lang="ru"/>
              <a:t>06.08.20ГГ</a:t>
            </a:r>
          </a:p>
        </p:txBody>
      </p:sp>
      <p:sp>
        <p:nvSpPr>
          <p:cNvPr id="6" name="Заполнитель нижнего колонтитула 5">
            <a:extLst>
              <a:ext uri="{FF2B5EF4-FFF2-40B4-BE49-F238E27FC236}">
                <a16:creationId xmlns:a16="http://schemas.microsoft.com/office/drawing/2014/main" id="{5D077A4D-E7C0-912D-293F-D93F0CB5CA49}"/>
              </a:ext>
            </a:extLst>
          </p:cNvPr>
          <p:cNvSpPr>
            <a:spLocks noGrp="1"/>
          </p:cNvSpPr>
          <p:nvPr>
            <p:ph type="ftr" sz="quarter" idx="11"/>
          </p:nvPr>
        </p:nvSpPr>
        <p:spPr/>
        <p:txBody>
          <a:bodyPr rtlCol="0"/>
          <a:lstStyle/>
          <a:p>
            <a:pPr rtl="0"/>
            <a:endParaRPr lang="en-US" dirty="0"/>
          </a:p>
        </p:txBody>
      </p:sp>
      <p:sp>
        <p:nvSpPr>
          <p:cNvPr id="7" name="Номер слайда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rtlCol="0"/>
          <a:lstStyle/>
          <a:p>
            <a:pPr rtl="0"/>
            <a:fld id="{CBD12358-51D2-46B3-9BDE-DF29528B9454}" type="slidenum">
              <a:rPr lang="en-US" smtClean="0"/>
              <a:t>‹#›</a:t>
            </a:fld>
            <a:endParaRPr lang="en-US" dirty="0"/>
          </a:p>
        </p:txBody>
      </p:sp>
    </p:spTree>
    <p:extLst>
      <p:ext uri="{BB962C8B-B14F-4D97-AF65-F5344CB8AC3E}">
        <p14:creationId xmlns:p14="http://schemas.microsoft.com/office/powerpoint/2010/main" val="38549479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CC4D7FA-B85E-4477-8C62-94955B340F1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ru" noProof="0"/>
              <a:t>Образец заголовка</a:t>
            </a:r>
          </a:p>
        </p:txBody>
      </p:sp>
      <p:sp>
        <p:nvSpPr>
          <p:cNvPr id="3" name="Текст 2">
            <a:extLst>
              <a:ext uri="{FF2B5EF4-FFF2-40B4-BE49-F238E27FC236}">
                <a16:creationId xmlns:a16="http://schemas.microsoft.com/office/drawing/2014/main" id="{1F1226BB-3E56-4E7F-8172-7EC03C9F0BC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ru" noProof="0"/>
              <a:t>Щелкните, чтобы изменить стили текста образца слайда</a:t>
            </a:r>
          </a:p>
          <a:p>
            <a:pPr lvl="1" rtl="0"/>
            <a:r>
              <a:rPr lang="ru" noProof="0"/>
              <a:t>Второй уровень</a:t>
            </a:r>
          </a:p>
          <a:p>
            <a:pPr lvl="2" rtl="0"/>
            <a:r>
              <a:rPr lang="ru" noProof="0"/>
              <a:t>Третий уровень</a:t>
            </a:r>
          </a:p>
          <a:p>
            <a:pPr lvl="3" rtl="0"/>
            <a:r>
              <a:rPr lang="ru" noProof="0"/>
              <a:t>Четвертый уровень</a:t>
            </a:r>
          </a:p>
          <a:p>
            <a:pPr lvl="4" rtl="0"/>
            <a:r>
              <a:rPr lang="ru" noProof="0"/>
              <a:t>Пятый уровень</a:t>
            </a:r>
          </a:p>
        </p:txBody>
      </p:sp>
      <p:sp>
        <p:nvSpPr>
          <p:cNvPr id="4" name="Заполнитель даты 3">
            <a:extLst>
              <a:ext uri="{FF2B5EF4-FFF2-40B4-BE49-F238E27FC236}">
                <a16:creationId xmlns:a16="http://schemas.microsoft.com/office/drawing/2014/main" id="{D95D08EF-72FB-4F19-9916-65815A9CA99C}"/>
              </a:ext>
            </a:extLst>
          </p:cNvPr>
          <p:cNvSpPr>
            <a:spLocks noGrp="1"/>
          </p:cNvSpPr>
          <p:nvPr>
            <p:ph type="dt" sz="half" idx="2"/>
          </p:nvPr>
        </p:nvSpPr>
        <p:spPr>
          <a:xfrm>
            <a:off x="838200" y="6563001"/>
            <a:ext cx="2743200" cy="228600"/>
          </a:xfrm>
          <a:prstGeom prst="rect">
            <a:avLst/>
          </a:prstGeom>
        </p:spPr>
        <p:txBody>
          <a:bodyPr vert="horz" lIns="91440" tIns="45720" rIns="91440" bIns="45720" rtlCol="0" anchor="ctr"/>
          <a:lstStyle>
            <a:lvl1pPr algn="l">
              <a:defRPr sz="1200">
                <a:solidFill>
                  <a:schemeClr val="tx1">
                    <a:tint val="75000"/>
                  </a:schemeClr>
                </a:solidFill>
              </a:defRPr>
            </a:lvl1pPr>
          </a:lstStyle>
          <a:p>
            <a:pPr rtl="0"/>
            <a:r>
              <a:rPr lang="ru" noProof="0"/>
              <a:t>06.08.20ГГ</a:t>
            </a:r>
          </a:p>
        </p:txBody>
      </p:sp>
      <p:sp>
        <p:nvSpPr>
          <p:cNvPr id="5" name="Заполнитель нижнего колонтитула 4">
            <a:extLst>
              <a:ext uri="{FF2B5EF4-FFF2-40B4-BE49-F238E27FC236}">
                <a16:creationId xmlns:a16="http://schemas.microsoft.com/office/drawing/2014/main" id="{1365084D-BC85-4A55-BD80-93876AD10108}"/>
              </a:ext>
            </a:extLst>
          </p:cNvPr>
          <p:cNvSpPr>
            <a:spLocks noGrp="1"/>
          </p:cNvSpPr>
          <p:nvPr>
            <p:ph type="ftr" sz="quarter" idx="3"/>
          </p:nvPr>
        </p:nvSpPr>
        <p:spPr>
          <a:xfrm>
            <a:off x="4038600" y="6563001"/>
            <a:ext cx="4114800" cy="228600"/>
          </a:xfrm>
          <a:prstGeom prst="rect">
            <a:avLst/>
          </a:prstGeom>
        </p:spPr>
        <p:txBody>
          <a:bodyPr vert="horz" lIns="91440" tIns="45720" rIns="91440" bIns="45720" rtlCol="0" anchor="ctr"/>
          <a:lstStyle>
            <a:lvl1pPr algn="ctr">
              <a:defRPr sz="1200">
                <a:solidFill>
                  <a:schemeClr val="tx1">
                    <a:tint val="75000"/>
                  </a:schemeClr>
                </a:solidFill>
              </a:defRPr>
            </a:lvl1pPr>
          </a:lstStyle>
          <a:p>
            <a:pPr rtl="0"/>
            <a:endParaRPr lang="en-US" noProof="0" dirty="0"/>
          </a:p>
        </p:txBody>
      </p:sp>
      <p:sp>
        <p:nvSpPr>
          <p:cNvPr id="6" name="Номер слайда 5">
            <a:extLst>
              <a:ext uri="{FF2B5EF4-FFF2-40B4-BE49-F238E27FC236}">
                <a16:creationId xmlns:a16="http://schemas.microsoft.com/office/drawing/2014/main" id="{45FDEF23-A140-4DD6-A0D0-A86BD4DF3404}"/>
              </a:ext>
            </a:extLst>
          </p:cNvPr>
          <p:cNvSpPr>
            <a:spLocks noGrp="1"/>
          </p:cNvSpPr>
          <p:nvPr>
            <p:ph type="sldNum" sz="quarter" idx="4"/>
          </p:nvPr>
        </p:nvSpPr>
        <p:spPr>
          <a:xfrm>
            <a:off x="9375912" y="6563001"/>
            <a:ext cx="2743200" cy="228600"/>
          </a:xfrm>
          <a:prstGeom prst="rect">
            <a:avLst/>
          </a:prstGeom>
        </p:spPr>
        <p:txBody>
          <a:bodyPr vert="horz" lIns="91440" tIns="45720" rIns="91440" bIns="45720" rtlCol="0" anchor="ctr"/>
          <a:lstStyle>
            <a:lvl1pPr algn="r">
              <a:defRPr sz="1200">
                <a:solidFill>
                  <a:schemeClr val="tx1">
                    <a:tint val="75000"/>
                  </a:schemeClr>
                </a:solidFill>
              </a:defRPr>
            </a:lvl1pPr>
          </a:lstStyle>
          <a:p>
            <a:pPr rtl="0"/>
            <a:fld id="{9EC71654-96A5-4280-94F3-931C61A9F92C}" type="slidenum">
              <a:rPr lang="en-US" noProof="0" smtClean="0"/>
              <a:t>‹#›</a:t>
            </a:fld>
            <a:endParaRPr lang="en-US" noProof="0" dirty="0"/>
          </a:p>
        </p:txBody>
      </p:sp>
    </p:spTree>
    <p:extLst>
      <p:ext uri="{BB962C8B-B14F-4D97-AF65-F5344CB8AC3E}">
        <p14:creationId xmlns:p14="http://schemas.microsoft.com/office/powerpoint/2010/main" val="2347082301"/>
      </p:ext>
    </p:extLst>
  </p:cSld>
  <p:clrMap bg1="lt1" tx1="dk1" bg2="lt2" tx2="dk2" accent1="accent1" accent2="accent2" accent3="accent3" accent4="accent4" accent5="accent5" accent6="accent6" hlink="hlink" folHlink="folHlink"/>
  <p:sldLayoutIdLst>
    <p:sldLayoutId id="2147483649"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 id="2147483692" r:id="rId12"/>
    <p:sldLayoutId id="2147483693" r:id="rId13"/>
  </p:sldLayoutIdLst>
  <p:hf hdr="0" ftr="0" dt="0"/>
  <p:txStyles>
    <p:titleStyle>
      <a:lvl1pPr algn="l" defTabSz="914400" rtl="0" eaLnBrk="1" latinLnBrk="0" hangingPunct="1">
        <a:lnSpc>
          <a:spcPct val="90000"/>
        </a:lnSpc>
        <a:spcBef>
          <a:spcPct val="0"/>
        </a:spcBef>
        <a:buNone/>
        <a:defRPr sz="4400" b="1" i="0" kern="1200">
          <a:solidFill>
            <a:schemeClr val="accent2">
              <a:lumMod val="25000"/>
            </a:schemeClr>
          </a:solidFill>
          <a:latin typeface="+mj-lt"/>
          <a:ea typeface="+mj-ea"/>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2000" b="0" i="0" kern="1200">
          <a:solidFill>
            <a:schemeClr val="accent2">
              <a:lumMod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325" userDrawn="1">
          <p15:clr>
            <a:srgbClr val="F26B43"/>
          </p15:clr>
        </p15:guide>
        <p15:guide id="4" pos="7349"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3" Type="http://schemas.openxmlformats.org/officeDocument/2006/relationships/hyperlink" Target="http://77.221.145.108/" TargetMode="External"/><Relationship Id="rId2" Type="http://schemas.openxmlformats.org/officeDocument/2006/relationships/hyperlink" Target="https://user233756200-xkdduipr.tunnel.vk-apps.com/" TargetMode="External"/><Relationship Id="rId1" Type="http://schemas.openxmlformats.org/officeDocument/2006/relationships/slideLayout" Target="../slideLayouts/slideLayout5.xml"/><Relationship Id="rId4" Type="http://schemas.openxmlformats.org/officeDocument/2006/relationships/image" Target="../media/image29.gif"/></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3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3.png"/></Relationships>
</file>

<file path=ppt/slides/_rels/slide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7.xml"/><Relationship Id="rId4" Type="http://schemas.openxmlformats.org/officeDocument/2006/relationships/image" Target="../media/image2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Прямоугольник 4">
            <a:extLst>
              <a:ext uri="{FF2B5EF4-FFF2-40B4-BE49-F238E27FC236}">
                <a16:creationId xmlns:a16="http://schemas.microsoft.com/office/drawing/2014/main" id="{DD37592B-7371-444E-AC39-7FFDA39870B9}"/>
              </a:ext>
            </a:extLst>
          </p:cNvPr>
          <p:cNvSpPr/>
          <p:nvPr/>
        </p:nvSpPr>
        <p:spPr>
          <a:xfrm>
            <a:off x="0" y="4434256"/>
            <a:ext cx="12192000" cy="2423744"/>
          </a:xfrm>
          <a:prstGeom prst="rect">
            <a:avLst/>
          </a:prstGeom>
          <a:solidFill>
            <a:srgbClr val="E2E5EC"/>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Заголовок 1">
            <a:extLst>
              <a:ext uri="{FF2B5EF4-FFF2-40B4-BE49-F238E27FC236}">
                <a16:creationId xmlns:a16="http://schemas.microsoft.com/office/drawing/2014/main" id="{998EF7BD-FE81-4B20-8DC5-0B3EB736F9F8}"/>
              </a:ext>
            </a:extLst>
          </p:cNvPr>
          <p:cNvSpPr>
            <a:spLocks noGrp="1"/>
          </p:cNvSpPr>
          <p:nvPr>
            <p:ph type="ctrTitle"/>
          </p:nvPr>
        </p:nvSpPr>
        <p:spPr>
          <a:xfrm>
            <a:off x="618744" y="2181202"/>
            <a:ext cx="10954512" cy="1579904"/>
          </a:xfrm>
          <a:effectLst>
            <a:outerShdw blurRad="50800" dist="38100" dir="5400000" algn="t" rotWithShape="0">
              <a:prstClr val="black">
                <a:alpha val="40000"/>
              </a:prstClr>
            </a:outerShdw>
          </a:effectLst>
        </p:spPr>
        <p:txBody>
          <a:bodyPr rtlCol="0" anchor="b"/>
          <a:lstStyle/>
          <a:p>
            <a:pPr rtl="0"/>
            <a:r>
              <a:rPr lang="en-US" dirty="0" err="1"/>
              <a:t>MedVision</a:t>
            </a:r>
            <a:r>
              <a:rPr lang="en-US" dirty="0"/>
              <a:t> AI</a:t>
            </a:r>
            <a:endParaRPr lang="ru" dirty="0"/>
          </a:p>
        </p:txBody>
      </p:sp>
      <p:sp>
        <p:nvSpPr>
          <p:cNvPr id="3" name="Подзаголовок 2">
            <a:extLst>
              <a:ext uri="{FF2B5EF4-FFF2-40B4-BE49-F238E27FC236}">
                <a16:creationId xmlns:a16="http://schemas.microsoft.com/office/drawing/2014/main" id="{1AFF0EFE-C50F-44EB-8978-B97795477C9E}"/>
              </a:ext>
            </a:extLst>
          </p:cNvPr>
          <p:cNvSpPr>
            <a:spLocks noGrp="1"/>
          </p:cNvSpPr>
          <p:nvPr>
            <p:ph type="subTitle" idx="1"/>
          </p:nvPr>
        </p:nvSpPr>
        <p:spPr>
          <a:xfrm>
            <a:off x="0" y="3845733"/>
            <a:ext cx="12192000" cy="588523"/>
          </a:xfrm>
          <a:solidFill>
            <a:srgbClr val="D2D6FA">
              <a:alpha val="71765"/>
            </a:srgbClr>
          </a:solidFill>
          <a:ln>
            <a:solidFill>
              <a:schemeClr val="bg1"/>
            </a:solidFill>
          </a:ln>
          <a:effectLst>
            <a:outerShdw blurRad="50800" dist="38100" dir="8100000" algn="tr" rotWithShape="0">
              <a:prstClr val="black">
                <a:alpha val="40000"/>
              </a:prstClr>
            </a:outerShdw>
          </a:effectLst>
        </p:spPr>
        <p:style>
          <a:lnRef idx="0">
            <a:scrgbClr r="0" g="0" b="0"/>
          </a:lnRef>
          <a:fillRef idx="0">
            <a:scrgbClr r="0" g="0" b="0"/>
          </a:fillRef>
          <a:effectRef idx="0">
            <a:scrgbClr r="0" g="0" b="0"/>
          </a:effectRef>
          <a:fontRef idx="minor">
            <a:schemeClr val="dk1"/>
          </a:fontRef>
        </p:style>
        <p:txBody>
          <a:bodyPr vert="horz" lIns="91440" tIns="45720" rIns="91440" bIns="45720" rtlCol="0" anchor="t">
            <a:noAutofit/>
          </a:bodyPr>
          <a:lstStyle/>
          <a:p>
            <a:r>
              <a:rPr lang="ru-RU" dirty="0">
                <a:solidFill>
                  <a:srgbClr val="5C6EFA"/>
                </a:solidFill>
              </a:rPr>
              <a:t>От снимка к диагнозу — одним кликом</a:t>
            </a:r>
          </a:p>
          <a:p>
            <a:pPr rtl="0"/>
            <a:endParaRPr lang="ru" dirty="0"/>
          </a:p>
        </p:txBody>
      </p:sp>
      <p:sp>
        <p:nvSpPr>
          <p:cNvPr id="4" name="TextBox 3">
            <a:extLst>
              <a:ext uri="{FF2B5EF4-FFF2-40B4-BE49-F238E27FC236}">
                <a16:creationId xmlns:a16="http://schemas.microsoft.com/office/drawing/2014/main" id="{F028E979-59BF-B361-4214-38BD9DAE0E26}"/>
              </a:ext>
            </a:extLst>
          </p:cNvPr>
          <p:cNvSpPr txBox="1"/>
          <p:nvPr/>
        </p:nvSpPr>
        <p:spPr>
          <a:xfrm>
            <a:off x="7744190" y="4434256"/>
            <a:ext cx="4104099" cy="2246769"/>
          </a:xfrm>
          <a:prstGeom prst="rect">
            <a:avLst/>
          </a:prstGeom>
          <a:noFill/>
          <a:ln>
            <a:noFill/>
          </a:ln>
        </p:spPr>
        <p:style>
          <a:lnRef idx="0">
            <a:scrgbClr r="0" g="0" b="0"/>
          </a:lnRef>
          <a:fillRef idx="0">
            <a:scrgbClr r="0" g="0" b="0"/>
          </a:fillRef>
          <a:effectRef idx="0">
            <a:scrgbClr r="0" g="0" b="0"/>
          </a:effectRef>
          <a:fontRef idx="minor">
            <a:schemeClr val="accent3"/>
          </a:fontRef>
        </p:style>
        <p:txBody>
          <a:bodyPr wrap="square" rtlCol="0">
            <a:spAutoFit/>
          </a:bodyPr>
          <a:lstStyle/>
          <a:p>
            <a:pPr algn="r"/>
            <a:endParaRPr lang="en-US" sz="2000" b="1" dirty="0">
              <a:solidFill>
                <a:srgbClr val="0D1D51"/>
              </a:solidFill>
              <a:latin typeface="Georgia" panose="02040502050405020303" pitchFamily="18" charset="0"/>
              <a:ea typeface="Microsoft YaHei" panose="020B0503020204020204" pitchFamily="34" charset="-122"/>
            </a:endParaRPr>
          </a:p>
          <a:p>
            <a:pPr algn="r"/>
            <a:r>
              <a:rPr lang="ru-RU" sz="2000" b="1" dirty="0">
                <a:solidFill>
                  <a:srgbClr val="0D1D51"/>
                </a:solidFill>
                <a:ea typeface="Microsoft YaHei" panose="020B0503020204020204" pitchFamily="34" charset="-122"/>
              </a:rPr>
              <a:t>Команда </a:t>
            </a:r>
            <a:r>
              <a:rPr lang="en-US" sz="2000" b="1" dirty="0" err="1">
                <a:solidFill>
                  <a:srgbClr val="0D1D51"/>
                </a:solidFill>
                <a:ea typeface="Microsoft YaHei" panose="020B0503020204020204" pitchFamily="34" charset="-122"/>
              </a:rPr>
              <a:t>fbbc</a:t>
            </a:r>
            <a:endParaRPr lang="ru-RU" sz="2000" b="1" dirty="0">
              <a:solidFill>
                <a:srgbClr val="0D1D51"/>
              </a:solidFill>
              <a:ea typeface="Microsoft YaHei" panose="020B0503020204020204" pitchFamily="34" charset="-122"/>
            </a:endParaRPr>
          </a:p>
          <a:p>
            <a:pPr algn="r"/>
            <a:r>
              <a:rPr lang="ru-RU" sz="2000" dirty="0">
                <a:solidFill>
                  <a:srgbClr val="0D1D51"/>
                </a:solidFill>
                <a:ea typeface="Microsoft YaHei" panose="020B0503020204020204" pitchFamily="34" charset="-122"/>
              </a:rPr>
              <a:t>Капитан: Кулаков Игорь Юрьевич</a:t>
            </a:r>
          </a:p>
          <a:p>
            <a:pPr algn="r"/>
            <a:r>
              <a:rPr lang="ru-RU" sz="2000" dirty="0" err="1">
                <a:solidFill>
                  <a:srgbClr val="0D1D51"/>
                </a:solidFill>
                <a:ea typeface="Microsoft YaHei" panose="020B0503020204020204" pitchFamily="34" charset="-122"/>
              </a:rPr>
              <a:t>Браузман</a:t>
            </a:r>
            <a:r>
              <a:rPr lang="ru-RU" sz="2000" dirty="0">
                <a:solidFill>
                  <a:srgbClr val="0D1D51"/>
                </a:solidFill>
                <a:ea typeface="Microsoft YaHei" panose="020B0503020204020204" pitchFamily="34" charset="-122"/>
              </a:rPr>
              <a:t> Всеволод Маркович</a:t>
            </a:r>
          </a:p>
          <a:p>
            <a:pPr algn="r"/>
            <a:r>
              <a:rPr lang="ru-RU" sz="2000" dirty="0" err="1">
                <a:solidFill>
                  <a:srgbClr val="0D1D51"/>
                </a:solidFill>
                <a:ea typeface="Microsoft YaHei" panose="020B0503020204020204" pitchFamily="34" charset="-122"/>
              </a:rPr>
              <a:t>Ельнова</a:t>
            </a:r>
            <a:r>
              <a:rPr lang="ru-RU" sz="2000" dirty="0">
                <a:solidFill>
                  <a:srgbClr val="0D1D51"/>
                </a:solidFill>
                <a:ea typeface="Microsoft YaHei" panose="020B0503020204020204" pitchFamily="34" charset="-122"/>
              </a:rPr>
              <a:t> Екатерина Дмитриевна</a:t>
            </a:r>
          </a:p>
          <a:p>
            <a:pPr algn="r"/>
            <a:r>
              <a:rPr lang="ru-RU" sz="2000" dirty="0">
                <a:solidFill>
                  <a:srgbClr val="0D1D51"/>
                </a:solidFill>
                <a:ea typeface="Microsoft YaHei" panose="020B0503020204020204" pitchFamily="34" charset="-122"/>
              </a:rPr>
              <a:t>Иванов Денис Дмитриевич</a:t>
            </a:r>
          </a:p>
          <a:p>
            <a:pPr algn="r"/>
            <a:r>
              <a:rPr lang="ru-RU" sz="2000" dirty="0">
                <a:solidFill>
                  <a:srgbClr val="0D1D51"/>
                </a:solidFill>
                <a:ea typeface="Microsoft YaHei" panose="020B0503020204020204" pitchFamily="34" charset="-122"/>
              </a:rPr>
              <a:t>Мочалов Артем Андреевич</a:t>
            </a:r>
          </a:p>
        </p:txBody>
      </p:sp>
    </p:spTree>
    <p:extLst>
      <p:ext uri="{BB962C8B-B14F-4D97-AF65-F5344CB8AC3E}">
        <p14:creationId xmlns:p14="http://schemas.microsoft.com/office/powerpoint/2010/main" val="12826331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7545968-70F7-0180-6448-3547E442EF4A}"/>
              </a:ext>
            </a:extLst>
          </p:cNvPr>
          <p:cNvSpPr>
            <a:spLocks noGrp="1"/>
          </p:cNvSpPr>
          <p:nvPr>
            <p:ph type="title"/>
          </p:nvPr>
        </p:nvSpPr>
        <p:spPr>
          <a:xfrm>
            <a:off x="1078992" y="365760"/>
            <a:ext cx="10277856" cy="1655064"/>
          </a:xfrm>
          <a:noFill/>
        </p:spPr>
        <p:txBody>
          <a:bodyPr rtlCol="0">
            <a:noAutofit/>
          </a:bodyPr>
          <a:lstStyle/>
          <a:p>
            <a:pPr rtl="0"/>
            <a:r>
              <a:rPr lang="ru" dirty="0"/>
              <a:t>Данные для обучения и валидации</a:t>
            </a:r>
          </a:p>
        </p:txBody>
      </p:sp>
      <p:sp>
        <p:nvSpPr>
          <p:cNvPr id="8" name="Местозаполнитель содержимого 7">
            <a:extLst>
              <a:ext uri="{FF2B5EF4-FFF2-40B4-BE49-F238E27FC236}">
                <a16:creationId xmlns:a16="http://schemas.microsoft.com/office/drawing/2014/main" id="{215CE58D-2739-522B-7C3A-6A7C985360C0}"/>
              </a:ext>
            </a:extLst>
          </p:cNvPr>
          <p:cNvSpPr>
            <a:spLocks noGrp="1"/>
          </p:cNvSpPr>
          <p:nvPr>
            <p:ph idx="1"/>
          </p:nvPr>
        </p:nvSpPr>
        <p:spPr>
          <a:xfrm>
            <a:off x="846305" y="2765380"/>
            <a:ext cx="4445541" cy="3090672"/>
          </a:xfrm>
          <a:noFill/>
        </p:spPr>
        <p:txBody>
          <a:bodyPr vert="horz" lIns="91440" tIns="45720" rIns="91440" bIns="45720" rtlCol="0" anchor="t">
            <a:normAutofit/>
          </a:bodyPr>
          <a:lstStyle/>
          <a:p>
            <a:pPr rtl="0"/>
            <a:r>
              <a:rPr lang="ru" sz="2200" dirty="0">
                <a:solidFill>
                  <a:schemeClr val="accent3">
                    <a:lumMod val="25000"/>
                  </a:schemeClr>
                </a:solidFill>
              </a:rPr>
              <a:t>Для балансировки классов использовались:</a:t>
            </a:r>
          </a:p>
          <a:p>
            <a:r>
              <a:rPr lang="ru" sz="2200" dirty="0">
                <a:solidFill>
                  <a:schemeClr val="accent3">
                    <a:lumMod val="25000"/>
                  </a:schemeClr>
                </a:solidFill>
              </a:rPr>
              <a:t>- </a:t>
            </a:r>
            <a:r>
              <a:rPr lang="ru-RU" sz="2200" dirty="0">
                <a:solidFill>
                  <a:schemeClr val="accent3">
                    <a:lumMod val="25000"/>
                  </a:schemeClr>
                </a:solidFill>
              </a:rPr>
              <a:t>Взвешенный </a:t>
            </a:r>
            <a:r>
              <a:rPr lang="ru-RU" sz="2200" dirty="0" err="1">
                <a:solidFill>
                  <a:schemeClr val="accent3">
                    <a:lumMod val="25000"/>
                  </a:schemeClr>
                </a:solidFill>
              </a:rPr>
              <a:t>самплинг</a:t>
            </a:r>
            <a:r>
              <a:rPr lang="ru-RU" sz="2200" dirty="0">
                <a:solidFill>
                  <a:schemeClr val="accent3">
                    <a:lumMod val="25000"/>
                  </a:schemeClr>
                </a:solidFill>
              </a:rPr>
              <a:t> в обучающем </a:t>
            </a:r>
            <a:r>
              <a:rPr lang="ru-RU" sz="2200" dirty="0" err="1">
                <a:solidFill>
                  <a:schemeClr val="accent3">
                    <a:lumMod val="25000"/>
                  </a:schemeClr>
                </a:solidFill>
              </a:rPr>
              <a:t>даталоадере</a:t>
            </a:r>
            <a:endParaRPr lang="ru" sz="2200" dirty="0">
              <a:solidFill>
                <a:schemeClr val="accent3">
                  <a:lumMod val="25000"/>
                </a:schemeClr>
              </a:solidFill>
            </a:endParaRPr>
          </a:p>
          <a:p>
            <a:r>
              <a:rPr lang="ru" sz="2200" dirty="0">
                <a:solidFill>
                  <a:schemeClr val="accent3">
                    <a:lumMod val="25000"/>
                  </a:schemeClr>
                </a:solidFill>
              </a:rPr>
              <a:t>- </a:t>
            </a:r>
            <a:r>
              <a:rPr lang="ru-RU" sz="2200" dirty="0">
                <a:solidFill>
                  <a:schemeClr val="accent3">
                    <a:lumMod val="25000"/>
                  </a:schemeClr>
                </a:solidFill>
              </a:rPr>
              <a:t>Класс-взвешенная кросс-энтропия</a:t>
            </a:r>
            <a:endParaRPr lang="ru" sz="2200" dirty="0">
              <a:solidFill>
                <a:schemeClr val="accent3">
                  <a:lumMod val="25000"/>
                </a:schemeClr>
              </a:solidFill>
            </a:endParaRPr>
          </a:p>
          <a:p>
            <a:r>
              <a:rPr lang="ru-RU" sz="2200" dirty="0">
                <a:solidFill>
                  <a:schemeClr val="accent3">
                    <a:lumMod val="25000"/>
                  </a:schemeClr>
                </a:solidFill>
              </a:rPr>
              <a:t>- </a:t>
            </a:r>
            <a:r>
              <a:rPr lang="en-US" sz="2200" dirty="0">
                <a:solidFill>
                  <a:schemeClr val="accent3">
                    <a:lumMod val="25000"/>
                  </a:schemeClr>
                </a:solidFill>
              </a:rPr>
              <a:t>Unified</a:t>
            </a:r>
            <a:r>
              <a:rPr lang="ru-RU" sz="2200" dirty="0">
                <a:solidFill>
                  <a:schemeClr val="accent3">
                    <a:lumMod val="25000"/>
                  </a:schemeClr>
                </a:solidFill>
              </a:rPr>
              <a:t> </a:t>
            </a:r>
            <a:r>
              <a:rPr lang="en-US" sz="2200" dirty="0">
                <a:solidFill>
                  <a:schemeClr val="accent3">
                    <a:lumMod val="25000"/>
                  </a:schemeClr>
                </a:solidFill>
              </a:rPr>
              <a:t>Focal Loss (</a:t>
            </a:r>
            <a:r>
              <a:rPr lang="ru-RU" sz="2200" dirty="0">
                <a:solidFill>
                  <a:schemeClr val="accent3">
                    <a:lumMod val="25000"/>
                  </a:schemeClr>
                </a:solidFill>
              </a:rPr>
              <a:t>после </a:t>
            </a:r>
            <a:r>
              <a:rPr lang="en-US" sz="2200" dirty="0">
                <a:solidFill>
                  <a:schemeClr val="accent3">
                    <a:lumMod val="25000"/>
                  </a:schemeClr>
                </a:solidFill>
              </a:rPr>
              <a:t>10 </a:t>
            </a:r>
            <a:r>
              <a:rPr lang="ru-RU" sz="2200" dirty="0">
                <a:solidFill>
                  <a:schemeClr val="accent3">
                    <a:lumMod val="25000"/>
                  </a:schemeClr>
                </a:solidFill>
              </a:rPr>
              <a:t>эпох)</a:t>
            </a:r>
          </a:p>
          <a:p>
            <a:endParaRPr lang="en-US" dirty="0">
              <a:latin typeface="Cambria Math" panose="02040503050406030204" pitchFamily="18" charset="0"/>
              <a:ea typeface="Cambria Math" panose="02040503050406030204" pitchFamily="18" charset="0"/>
            </a:endParaRPr>
          </a:p>
        </p:txBody>
      </p:sp>
      <p:graphicFrame>
        <p:nvGraphicFramePr>
          <p:cNvPr id="3" name="Местозаполнитель таблицы 2">
            <a:extLst>
              <a:ext uri="{FF2B5EF4-FFF2-40B4-BE49-F238E27FC236}">
                <a16:creationId xmlns:a16="http://schemas.microsoft.com/office/drawing/2014/main" id="{1469BF76-5E71-DF2A-4804-7A26E9D95C80}"/>
              </a:ext>
            </a:extLst>
          </p:cNvPr>
          <p:cNvGraphicFramePr>
            <a:graphicFrameLocks noGrp="1"/>
          </p:cNvGraphicFramePr>
          <p:nvPr>
            <p:ph idx="13"/>
            <p:extLst>
              <p:ext uri="{D42A27DB-BD31-4B8C-83A1-F6EECF244321}">
                <p14:modId xmlns:p14="http://schemas.microsoft.com/office/powerpoint/2010/main" val="1200522919"/>
              </p:ext>
            </p:extLst>
          </p:nvPr>
        </p:nvGraphicFramePr>
        <p:xfrm>
          <a:off x="5775228" y="2459737"/>
          <a:ext cx="5406522" cy="3396315"/>
        </p:xfrm>
        <a:graphic>
          <a:graphicData uri="http://schemas.openxmlformats.org/drawingml/2006/table">
            <a:tbl>
              <a:tblPr firstRow="1" bandRow="1">
                <a:tableStyleId>{0E3FDE45-AF77-4B5C-9715-49D594BDF05E}</a:tableStyleId>
              </a:tblPr>
              <a:tblGrid>
                <a:gridCol w="1581005">
                  <a:extLst>
                    <a:ext uri="{9D8B030D-6E8A-4147-A177-3AD203B41FA5}">
                      <a16:colId xmlns:a16="http://schemas.microsoft.com/office/drawing/2014/main" val="30750867"/>
                    </a:ext>
                  </a:extLst>
                </a:gridCol>
                <a:gridCol w="1731332">
                  <a:extLst>
                    <a:ext uri="{9D8B030D-6E8A-4147-A177-3AD203B41FA5}">
                      <a16:colId xmlns:a16="http://schemas.microsoft.com/office/drawing/2014/main" val="1038941322"/>
                    </a:ext>
                  </a:extLst>
                </a:gridCol>
                <a:gridCol w="2094185">
                  <a:extLst>
                    <a:ext uri="{9D8B030D-6E8A-4147-A177-3AD203B41FA5}">
                      <a16:colId xmlns:a16="http://schemas.microsoft.com/office/drawing/2014/main" val="529645500"/>
                    </a:ext>
                  </a:extLst>
                </a:gridCol>
              </a:tblGrid>
              <a:tr h="727287">
                <a:tc>
                  <a:txBody>
                    <a:bodyPr/>
                    <a:lstStyle/>
                    <a:p>
                      <a:pPr algn="ctr" rtl="0"/>
                      <a:r>
                        <a:rPr lang="ru" dirty="0">
                          <a:solidFill>
                            <a:schemeClr val="accent2">
                              <a:lumMod val="25000"/>
                            </a:schemeClr>
                          </a:solidFill>
                        </a:rPr>
                        <a:t>Классы патологий</a:t>
                      </a:r>
                    </a:p>
                  </a:txBody>
                  <a:tcPr anchor="ctr"/>
                </a:tc>
                <a:tc>
                  <a:txBody>
                    <a:bodyPr/>
                    <a:lstStyle/>
                    <a:p>
                      <a:pPr algn="ctr" rtl="0"/>
                      <a:r>
                        <a:rPr lang="ru" dirty="0">
                          <a:solidFill>
                            <a:schemeClr val="accent2">
                              <a:lumMod val="25000"/>
                            </a:schemeClr>
                          </a:solidFill>
                        </a:rPr>
                        <a:t>Количество снимков (шт)</a:t>
                      </a:r>
                    </a:p>
                  </a:txBody>
                  <a:tcPr anchor="ctr"/>
                </a:tc>
                <a:tc>
                  <a:txBody>
                    <a:bodyPr/>
                    <a:lstStyle/>
                    <a:p>
                      <a:pPr algn="ctr" rtl="0"/>
                      <a:r>
                        <a:rPr lang="ru" dirty="0">
                          <a:solidFill>
                            <a:schemeClr val="accent2">
                              <a:lumMod val="25000"/>
                            </a:schemeClr>
                          </a:solidFill>
                        </a:rPr>
                        <a:t>Процентное соотношение (%)</a:t>
                      </a:r>
                    </a:p>
                  </a:txBody>
                  <a:tcPr anchor="ctr"/>
                </a:tc>
                <a:extLst>
                  <a:ext uri="{0D108BD9-81ED-4DB2-BD59-A6C34878D82A}">
                    <a16:rowId xmlns:a16="http://schemas.microsoft.com/office/drawing/2014/main" val="4251432886"/>
                  </a:ext>
                </a:extLst>
              </a:tr>
              <a:tr h="667257">
                <a:tc>
                  <a:txBody>
                    <a:bodyPr/>
                    <a:lstStyle/>
                    <a:p>
                      <a:pPr algn="ctr" rtl="0"/>
                      <a:r>
                        <a:rPr lang="en-US" dirty="0">
                          <a:solidFill>
                            <a:schemeClr val="accent2">
                              <a:lumMod val="25000"/>
                            </a:schemeClr>
                          </a:solidFill>
                        </a:rPr>
                        <a:t>Normal</a:t>
                      </a:r>
                      <a:endParaRPr lang="ru" dirty="0">
                        <a:solidFill>
                          <a:schemeClr val="accent2">
                            <a:lumMod val="25000"/>
                          </a:schemeClr>
                        </a:solidFill>
                      </a:endParaRPr>
                    </a:p>
                  </a:txBody>
                  <a:tcPr anchor="ctr"/>
                </a:tc>
                <a:tc>
                  <a:txBody>
                    <a:bodyPr/>
                    <a:lstStyle/>
                    <a:p>
                      <a:pPr algn="ctr" rtl="0"/>
                      <a:r>
                        <a:rPr lang="en-US" dirty="0">
                          <a:solidFill>
                            <a:schemeClr val="accent2">
                              <a:lumMod val="25000"/>
                            </a:schemeClr>
                          </a:solidFill>
                        </a:rPr>
                        <a:t>76</a:t>
                      </a:r>
                      <a:endParaRPr lang="ru" dirty="0">
                        <a:solidFill>
                          <a:schemeClr val="accent2">
                            <a:lumMod val="25000"/>
                          </a:schemeClr>
                        </a:solidFill>
                      </a:endParaRPr>
                    </a:p>
                  </a:txBody>
                  <a:tcPr anchor="ctr"/>
                </a:tc>
                <a:tc>
                  <a:txBody>
                    <a:bodyPr/>
                    <a:lstStyle/>
                    <a:p>
                      <a:pPr algn="ctr" rtl="0"/>
                      <a:r>
                        <a:rPr lang="en-US" dirty="0">
                          <a:solidFill>
                            <a:schemeClr val="accent2">
                              <a:lumMod val="25000"/>
                            </a:schemeClr>
                          </a:solidFill>
                        </a:rPr>
                        <a:t>15,5</a:t>
                      </a:r>
                      <a:endParaRPr lang="ru" dirty="0">
                        <a:solidFill>
                          <a:schemeClr val="accent2">
                            <a:lumMod val="25000"/>
                          </a:schemeClr>
                        </a:solidFill>
                      </a:endParaRPr>
                    </a:p>
                  </a:txBody>
                  <a:tcPr anchor="ctr"/>
                </a:tc>
                <a:extLst>
                  <a:ext uri="{0D108BD9-81ED-4DB2-BD59-A6C34878D82A}">
                    <a16:rowId xmlns:a16="http://schemas.microsoft.com/office/drawing/2014/main" val="360240625"/>
                  </a:ext>
                </a:extLst>
              </a:tr>
              <a:tr h="667257">
                <a:tc>
                  <a:txBody>
                    <a:bodyPr/>
                    <a:lstStyle/>
                    <a:p>
                      <a:pPr algn="ctr" rtl="0"/>
                      <a:r>
                        <a:rPr lang="en-US" dirty="0">
                          <a:solidFill>
                            <a:schemeClr val="accent2">
                              <a:lumMod val="25000"/>
                            </a:schemeClr>
                          </a:solidFill>
                        </a:rPr>
                        <a:t>Cap</a:t>
                      </a:r>
                      <a:endParaRPr lang="ru" dirty="0">
                        <a:solidFill>
                          <a:schemeClr val="accent2">
                            <a:lumMod val="25000"/>
                          </a:schemeClr>
                        </a:solidFill>
                      </a:endParaRPr>
                    </a:p>
                  </a:txBody>
                  <a:tcPr anchor="ctr"/>
                </a:tc>
                <a:tc>
                  <a:txBody>
                    <a:bodyPr/>
                    <a:lstStyle/>
                    <a:p>
                      <a:pPr algn="ctr" rtl="0"/>
                      <a:r>
                        <a:rPr lang="en-US" dirty="0">
                          <a:solidFill>
                            <a:schemeClr val="accent2">
                              <a:lumMod val="25000"/>
                            </a:schemeClr>
                          </a:solidFill>
                        </a:rPr>
                        <a:t>60</a:t>
                      </a:r>
                      <a:endParaRPr lang="ru" dirty="0">
                        <a:solidFill>
                          <a:schemeClr val="accent2">
                            <a:lumMod val="25000"/>
                          </a:schemeClr>
                        </a:solidFill>
                      </a:endParaRPr>
                    </a:p>
                  </a:txBody>
                  <a:tcPr anchor="ctr"/>
                </a:tc>
                <a:tc>
                  <a:txBody>
                    <a:bodyPr/>
                    <a:lstStyle/>
                    <a:p>
                      <a:pPr algn="ctr" rtl="0"/>
                      <a:r>
                        <a:rPr lang="en-US" dirty="0">
                          <a:solidFill>
                            <a:schemeClr val="accent2">
                              <a:lumMod val="25000"/>
                            </a:schemeClr>
                          </a:solidFill>
                        </a:rPr>
                        <a:t>12,2</a:t>
                      </a:r>
                      <a:endParaRPr lang="ru" dirty="0">
                        <a:solidFill>
                          <a:schemeClr val="accent2">
                            <a:lumMod val="25000"/>
                          </a:schemeClr>
                        </a:solidFill>
                      </a:endParaRPr>
                    </a:p>
                  </a:txBody>
                  <a:tcPr anchor="ctr"/>
                </a:tc>
                <a:extLst>
                  <a:ext uri="{0D108BD9-81ED-4DB2-BD59-A6C34878D82A}">
                    <a16:rowId xmlns:a16="http://schemas.microsoft.com/office/drawing/2014/main" val="2762393470"/>
                  </a:ext>
                </a:extLst>
              </a:tr>
              <a:tr h="667257">
                <a:tc>
                  <a:txBody>
                    <a:bodyPr/>
                    <a:lstStyle/>
                    <a:p>
                      <a:pPr algn="ctr" rtl="0"/>
                      <a:r>
                        <a:rPr lang="en-US" dirty="0">
                          <a:solidFill>
                            <a:schemeClr val="accent2">
                              <a:lumMod val="25000"/>
                            </a:schemeClr>
                          </a:solidFill>
                        </a:rPr>
                        <a:t>Covid-19</a:t>
                      </a:r>
                      <a:endParaRPr lang="ru" dirty="0">
                        <a:solidFill>
                          <a:schemeClr val="accent2">
                            <a:lumMod val="25000"/>
                          </a:schemeClr>
                        </a:solidFill>
                      </a:endParaRPr>
                    </a:p>
                  </a:txBody>
                  <a:tcPr anchor="ctr"/>
                </a:tc>
                <a:tc>
                  <a:txBody>
                    <a:bodyPr/>
                    <a:lstStyle/>
                    <a:p>
                      <a:pPr algn="ctr" rtl="0"/>
                      <a:r>
                        <a:rPr lang="en-US" dirty="0">
                          <a:solidFill>
                            <a:schemeClr val="accent2">
                              <a:lumMod val="25000"/>
                            </a:schemeClr>
                          </a:solidFill>
                        </a:rPr>
                        <a:t>169</a:t>
                      </a:r>
                      <a:endParaRPr lang="ru" dirty="0">
                        <a:solidFill>
                          <a:schemeClr val="accent2">
                            <a:lumMod val="25000"/>
                          </a:schemeClr>
                        </a:solidFill>
                      </a:endParaRPr>
                    </a:p>
                  </a:txBody>
                  <a:tcPr anchor="ctr"/>
                </a:tc>
                <a:tc>
                  <a:txBody>
                    <a:bodyPr/>
                    <a:lstStyle/>
                    <a:p>
                      <a:pPr algn="ctr" rtl="0"/>
                      <a:r>
                        <a:rPr lang="en-US" dirty="0">
                          <a:solidFill>
                            <a:schemeClr val="accent2">
                              <a:lumMod val="25000"/>
                            </a:schemeClr>
                          </a:solidFill>
                        </a:rPr>
                        <a:t>34,5</a:t>
                      </a:r>
                      <a:endParaRPr lang="ru" dirty="0">
                        <a:solidFill>
                          <a:schemeClr val="accent2">
                            <a:lumMod val="25000"/>
                          </a:schemeClr>
                        </a:solidFill>
                      </a:endParaRPr>
                    </a:p>
                  </a:txBody>
                  <a:tcPr anchor="ctr"/>
                </a:tc>
                <a:extLst>
                  <a:ext uri="{0D108BD9-81ED-4DB2-BD59-A6C34878D82A}">
                    <a16:rowId xmlns:a16="http://schemas.microsoft.com/office/drawing/2014/main" val="1311364400"/>
                  </a:ext>
                </a:extLst>
              </a:tr>
              <a:tr h="667257">
                <a:tc>
                  <a:txBody>
                    <a:bodyPr/>
                    <a:lstStyle/>
                    <a:p>
                      <a:pPr algn="ctr" rtl="0"/>
                      <a:r>
                        <a:rPr lang="en-US" dirty="0">
                          <a:solidFill>
                            <a:schemeClr val="accent2">
                              <a:lumMod val="25000"/>
                            </a:schemeClr>
                          </a:solidFill>
                        </a:rPr>
                        <a:t>Cancer</a:t>
                      </a:r>
                      <a:endParaRPr lang="ru" dirty="0">
                        <a:solidFill>
                          <a:schemeClr val="accent2">
                            <a:lumMod val="25000"/>
                          </a:schemeClr>
                        </a:solidFill>
                      </a:endParaRPr>
                    </a:p>
                  </a:txBody>
                  <a:tcPr anchor="ctr"/>
                </a:tc>
                <a:tc>
                  <a:txBody>
                    <a:bodyPr/>
                    <a:lstStyle/>
                    <a:p>
                      <a:pPr algn="ctr" rtl="0"/>
                      <a:r>
                        <a:rPr lang="en-US" dirty="0">
                          <a:solidFill>
                            <a:schemeClr val="accent2">
                              <a:lumMod val="25000"/>
                            </a:schemeClr>
                          </a:solidFill>
                        </a:rPr>
                        <a:t>184</a:t>
                      </a:r>
                      <a:endParaRPr lang="ru" dirty="0">
                        <a:solidFill>
                          <a:schemeClr val="accent2">
                            <a:lumMod val="25000"/>
                          </a:schemeClr>
                        </a:solidFill>
                      </a:endParaRPr>
                    </a:p>
                  </a:txBody>
                  <a:tcPr anchor="ctr"/>
                </a:tc>
                <a:tc>
                  <a:txBody>
                    <a:bodyPr/>
                    <a:lstStyle/>
                    <a:p>
                      <a:pPr algn="ctr" rtl="0"/>
                      <a:r>
                        <a:rPr lang="en-US" dirty="0">
                          <a:solidFill>
                            <a:schemeClr val="accent2">
                              <a:lumMod val="25000"/>
                            </a:schemeClr>
                          </a:solidFill>
                        </a:rPr>
                        <a:t>37,6</a:t>
                      </a:r>
                      <a:endParaRPr lang="ru" dirty="0">
                        <a:solidFill>
                          <a:schemeClr val="accent2">
                            <a:lumMod val="25000"/>
                          </a:schemeClr>
                        </a:solidFill>
                      </a:endParaRPr>
                    </a:p>
                  </a:txBody>
                  <a:tcPr anchor="ctr"/>
                </a:tc>
                <a:extLst>
                  <a:ext uri="{0D108BD9-81ED-4DB2-BD59-A6C34878D82A}">
                    <a16:rowId xmlns:a16="http://schemas.microsoft.com/office/drawing/2014/main" val="2526263980"/>
                  </a:ext>
                </a:extLst>
              </a:tr>
            </a:tbl>
          </a:graphicData>
        </a:graphic>
      </p:graphicFrame>
      <p:sp>
        <p:nvSpPr>
          <p:cNvPr id="9" name="Заполнитель номера слайда 8">
            <a:extLst>
              <a:ext uri="{FF2B5EF4-FFF2-40B4-BE49-F238E27FC236}">
                <a16:creationId xmlns:a16="http://schemas.microsoft.com/office/drawing/2014/main" id="{DAF3F922-669F-7D93-0C1C-D5B16E3975BF}"/>
              </a:ext>
            </a:extLst>
          </p:cNvPr>
          <p:cNvSpPr>
            <a:spLocks noGrp="1"/>
          </p:cNvSpPr>
          <p:nvPr>
            <p:ph type="sldNum" sz="quarter" idx="12"/>
          </p:nvPr>
        </p:nvSpPr>
        <p:spPr>
          <a:xfrm>
            <a:off x="9375912" y="6563001"/>
            <a:ext cx="2743200" cy="228600"/>
          </a:xfrm>
        </p:spPr>
        <p:txBody>
          <a:bodyPr rtlCol="0"/>
          <a:lstStyle/>
          <a:p>
            <a:pPr rtl="0"/>
            <a:fld id="{CBD12358-51D2-46B3-9BDE-DF29528B9454}" type="slidenum">
              <a:rPr lang="en-US" smtClean="0"/>
              <a:pPr rtl="0"/>
              <a:t>10</a:t>
            </a:fld>
            <a:endParaRPr lang="en-US" dirty="0"/>
          </a:p>
        </p:txBody>
      </p:sp>
    </p:spTree>
    <p:extLst>
      <p:ext uri="{BB962C8B-B14F-4D97-AF65-F5344CB8AC3E}">
        <p14:creationId xmlns:p14="http://schemas.microsoft.com/office/powerpoint/2010/main" val="42599771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33000">
              <a:schemeClr val="bg2"/>
            </a:gs>
            <a:gs pos="59000">
              <a:schemeClr val="tx2">
                <a:lumMod val="90000"/>
                <a:alpha val="65163"/>
              </a:schemeClr>
            </a:gs>
          </a:gsLst>
          <a:lin ang="21594000" scaled="0"/>
        </a:gradFill>
        <a:effectLst/>
      </p:bgPr>
    </p:bg>
    <p:spTree>
      <p:nvGrpSpPr>
        <p:cNvPr id="1" name="">
          <a:extLst>
            <a:ext uri="{FF2B5EF4-FFF2-40B4-BE49-F238E27FC236}">
              <a16:creationId xmlns:a16="http://schemas.microsoft.com/office/drawing/2014/main" id="{402610AF-8F45-6744-60AC-334C228D4B27}"/>
            </a:ext>
          </a:extLst>
        </p:cNvPr>
        <p:cNvGrpSpPr/>
        <p:nvPr/>
      </p:nvGrpSpPr>
      <p:grpSpPr>
        <a:xfrm>
          <a:off x="0" y="0"/>
          <a:ext cx="0" cy="0"/>
          <a:chOff x="0" y="0"/>
          <a:chExt cx="0" cy="0"/>
        </a:xfrm>
      </p:grpSpPr>
      <p:sp>
        <p:nvSpPr>
          <p:cNvPr id="2" name="Заголовок 1">
            <a:extLst>
              <a:ext uri="{FF2B5EF4-FFF2-40B4-BE49-F238E27FC236}">
                <a16:creationId xmlns:a16="http://schemas.microsoft.com/office/drawing/2014/main" id="{62A20181-337A-36D5-0E4F-E490215288B9}"/>
              </a:ext>
            </a:extLst>
          </p:cNvPr>
          <p:cNvSpPr>
            <a:spLocks noGrp="1"/>
          </p:cNvSpPr>
          <p:nvPr>
            <p:ph type="title"/>
          </p:nvPr>
        </p:nvSpPr>
        <p:spPr>
          <a:xfrm>
            <a:off x="1078992" y="365760"/>
            <a:ext cx="10506456" cy="1655064"/>
          </a:xfrm>
          <a:noFill/>
        </p:spPr>
        <p:txBody>
          <a:bodyPr rtlCol="0">
            <a:noAutofit/>
          </a:bodyPr>
          <a:lstStyle/>
          <a:p>
            <a:r>
              <a:rPr lang="en-US" dirty="0"/>
              <a:t>Pipeline Data</a:t>
            </a:r>
            <a:r>
              <a:rPr lang="ru-RU" dirty="0"/>
              <a:t> (Конвейер данных)</a:t>
            </a:r>
            <a:endParaRPr lang="ru" dirty="0"/>
          </a:p>
        </p:txBody>
      </p:sp>
      <p:sp>
        <p:nvSpPr>
          <p:cNvPr id="3" name="Объект 2">
            <a:extLst>
              <a:ext uri="{FF2B5EF4-FFF2-40B4-BE49-F238E27FC236}">
                <a16:creationId xmlns:a16="http://schemas.microsoft.com/office/drawing/2014/main" id="{4F91CB4C-0FF2-EA67-EDC1-FE36866994AD}"/>
              </a:ext>
            </a:extLst>
          </p:cNvPr>
          <p:cNvSpPr>
            <a:spLocks noGrp="1"/>
          </p:cNvSpPr>
          <p:nvPr>
            <p:ph sz="half" idx="1"/>
          </p:nvPr>
        </p:nvSpPr>
        <p:spPr>
          <a:xfrm>
            <a:off x="1078992" y="2878013"/>
            <a:ext cx="4173944" cy="3412370"/>
          </a:xfrm>
          <a:noFill/>
        </p:spPr>
        <p:txBody>
          <a:bodyPr vert="horz" lIns="91440" tIns="45720" rIns="91440" bIns="45720" rtlCol="0" anchor="t">
            <a:normAutofit/>
          </a:bodyPr>
          <a:lstStyle/>
          <a:p>
            <a:pPr algn="just" rtl="0"/>
            <a:r>
              <a:rPr lang="ru" sz="2200" dirty="0">
                <a:solidFill>
                  <a:schemeClr val="accent3">
                    <a:lumMod val="25000"/>
                  </a:schemeClr>
                </a:solidFill>
              </a:rPr>
              <a:t>- Для ленивой загрузки данные преобразованы в виде .</a:t>
            </a:r>
            <a:r>
              <a:rPr lang="en-US" sz="2200" dirty="0" err="1">
                <a:solidFill>
                  <a:schemeClr val="accent3">
                    <a:lumMod val="25000"/>
                  </a:schemeClr>
                </a:solidFill>
              </a:rPr>
              <a:t>npz</a:t>
            </a:r>
            <a:r>
              <a:rPr lang="ru-RU" sz="2200" dirty="0">
                <a:solidFill>
                  <a:schemeClr val="accent3">
                    <a:lumMod val="25000"/>
                  </a:schemeClr>
                </a:solidFill>
              </a:rPr>
              <a:t>(Веб-сервис принимает </a:t>
            </a:r>
            <a:r>
              <a:rPr lang="en-US" sz="2200" dirty="0">
                <a:solidFill>
                  <a:schemeClr val="accent3">
                    <a:lumMod val="25000"/>
                  </a:schemeClr>
                </a:solidFill>
              </a:rPr>
              <a:t>zip-</a:t>
            </a:r>
            <a:r>
              <a:rPr lang="ru-RU" sz="2200" dirty="0">
                <a:solidFill>
                  <a:schemeClr val="accent3">
                    <a:lumMod val="25000"/>
                  </a:schemeClr>
                </a:solidFill>
              </a:rPr>
              <a:t>архив с </a:t>
            </a:r>
            <a:r>
              <a:rPr lang="en-US" sz="2200" dirty="0">
                <a:solidFill>
                  <a:schemeClr val="accent3">
                    <a:lumMod val="25000"/>
                  </a:schemeClr>
                </a:solidFill>
              </a:rPr>
              <a:t>DICOM</a:t>
            </a:r>
            <a:r>
              <a:rPr lang="ru-RU" sz="2200" dirty="0">
                <a:solidFill>
                  <a:schemeClr val="accent3">
                    <a:lumMod val="25000"/>
                  </a:schemeClr>
                </a:solidFill>
              </a:rPr>
              <a:t> файлами) </a:t>
            </a:r>
          </a:p>
          <a:p>
            <a:pPr algn="just" rtl="0"/>
            <a:r>
              <a:rPr lang="ru-RU" sz="2200" dirty="0">
                <a:solidFill>
                  <a:schemeClr val="accent3">
                    <a:lumMod val="25000"/>
                  </a:schemeClr>
                </a:solidFill>
              </a:rPr>
              <a:t>- Каждый хранит </a:t>
            </a:r>
            <a:r>
              <a:rPr lang="en-US" sz="2200" dirty="0" err="1">
                <a:solidFill>
                  <a:schemeClr val="accent3">
                    <a:lumMod val="25000"/>
                  </a:schemeClr>
                </a:solidFill>
              </a:rPr>
              <a:t>npz</a:t>
            </a:r>
            <a:r>
              <a:rPr lang="en-US" sz="2200" dirty="0">
                <a:solidFill>
                  <a:schemeClr val="accent3">
                    <a:lumMod val="25000"/>
                  </a:schemeClr>
                </a:solidFill>
              </a:rPr>
              <a:t> </a:t>
            </a:r>
            <a:r>
              <a:rPr lang="ru-RU" sz="2200" dirty="0">
                <a:solidFill>
                  <a:schemeClr val="accent3">
                    <a:lumMod val="25000"/>
                  </a:schemeClr>
                </a:solidFill>
              </a:rPr>
              <a:t>в себе КТ снимок легких</a:t>
            </a:r>
          </a:p>
          <a:p>
            <a:pPr rtl="0"/>
            <a:r>
              <a:rPr lang="ru-RU" sz="2200" dirty="0">
                <a:solidFill>
                  <a:schemeClr val="accent3">
                    <a:lumMod val="25000"/>
                  </a:schemeClr>
                </a:solidFill>
              </a:rPr>
              <a:t>- Данные приводятся к 64 срезам (равномерно, не зависимо от изначального количества), 512х512 пикселей</a:t>
            </a:r>
          </a:p>
        </p:txBody>
      </p:sp>
      <p:sp>
        <p:nvSpPr>
          <p:cNvPr id="21" name="Заполнитель номера слайда 20">
            <a:extLst>
              <a:ext uri="{FF2B5EF4-FFF2-40B4-BE49-F238E27FC236}">
                <a16:creationId xmlns:a16="http://schemas.microsoft.com/office/drawing/2014/main" id="{920AF03A-139F-7624-7C61-53238C8B4F1C}"/>
              </a:ext>
            </a:extLst>
          </p:cNvPr>
          <p:cNvSpPr>
            <a:spLocks noGrp="1"/>
          </p:cNvSpPr>
          <p:nvPr>
            <p:ph type="sldNum" sz="quarter" idx="12"/>
          </p:nvPr>
        </p:nvSpPr>
        <p:spPr>
          <a:xfrm>
            <a:off x="9375912" y="6563001"/>
            <a:ext cx="2743200" cy="228600"/>
          </a:xfrm>
        </p:spPr>
        <p:txBody>
          <a:bodyPr rtlCol="0"/>
          <a:lstStyle/>
          <a:p>
            <a:pPr rtl="0"/>
            <a:fld id="{CBD12358-51D2-46B3-9BDE-DF29528B9454}" type="slidenum">
              <a:rPr lang="en-US" smtClean="0"/>
              <a:pPr rtl="0"/>
              <a:t>11</a:t>
            </a:fld>
            <a:endParaRPr lang="en-US" dirty="0"/>
          </a:p>
        </p:txBody>
      </p:sp>
      <p:sp>
        <p:nvSpPr>
          <p:cNvPr id="6" name="Прямоугольник: скругленные углы 5">
            <a:extLst>
              <a:ext uri="{FF2B5EF4-FFF2-40B4-BE49-F238E27FC236}">
                <a16:creationId xmlns:a16="http://schemas.microsoft.com/office/drawing/2014/main" id="{8879BCD3-9F59-DDE5-D4F3-4E46A7C7972C}"/>
              </a:ext>
            </a:extLst>
          </p:cNvPr>
          <p:cNvSpPr/>
          <p:nvPr/>
        </p:nvSpPr>
        <p:spPr>
          <a:xfrm>
            <a:off x="5789982" y="2632032"/>
            <a:ext cx="2077342" cy="1238876"/>
          </a:xfrm>
          <a:prstGeom prst="round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dirty="0" err="1">
                <a:solidFill>
                  <a:schemeClr val="accent3">
                    <a:lumMod val="10000"/>
                  </a:schemeClr>
                </a:solidFill>
              </a:rPr>
              <a:t>Npz</a:t>
            </a:r>
            <a:r>
              <a:rPr lang="en-US" dirty="0">
                <a:solidFill>
                  <a:schemeClr val="accent3">
                    <a:lumMod val="10000"/>
                  </a:schemeClr>
                </a:solidFill>
              </a:rPr>
              <a:t> scan</a:t>
            </a:r>
          </a:p>
          <a:p>
            <a:pPr algn="ctr"/>
            <a:r>
              <a:rPr lang="en-US" dirty="0">
                <a:solidFill>
                  <a:schemeClr val="accent3">
                    <a:lumMod val="10000"/>
                  </a:schemeClr>
                </a:solidFill>
              </a:rPr>
              <a:t>(D, H, W)</a:t>
            </a:r>
            <a:endParaRPr lang="ru-RU" dirty="0">
              <a:solidFill>
                <a:schemeClr val="accent3">
                  <a:lumMod val="10000"/>
                </a:schemeClr>
              </a:solidFill>
            </a:endParaRPr>
          </a:p>
        </p:txBody>
      </p:sp>
      <p:sp>
        <p:nvSpPr>
          <p:cNvPr id="7" name="Прямоугольник: скругленные углы 6">
            <a:extLst>
              <a:ext uri="{FF2B5EF4-FFF2-40B4-BE49-F238E27FC236}">
                <a16:creationId xmlns:a16="http://schemas.microsoft.com/office/drawing/2014/main" id="{3E553555-2BBE-207E-C8B0-D0040922932C}"/>
              </a:ext>
            </a:extLst>
          </p:cNvPr>
          <p:cNvSpPr/>
          <p:nvPr/>
        </p:nvSpPr>
        <p:spPr>
          <a:xfrm>
            <a:off x="5789982" y="4584198"/>
            <a:ext cx="2077342" cy="1223671"/>
          </a:xfrm>
          <a:prstGeom prst="round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dirty="0">
                <a:solidFill>
                  <a:schemeClr val="accent3">
                    <a:lumMod val="10000"/>
                  </a:schemeClr>
                </a:solidFill>
              </a:rPr>
              <a:t>GPU resample -&gt; (B,1,64,512,512)</a:t>
            </a:r>
            <a:endParaRPr lang="ru-RU" dirty="0">
              <a:solidFill>
                <a:schemeClr val="accent3">
                  <a:lumMod val="10000"/>
                </a:schemeClr>
              </a:solidFill>
            </a:endParaRPr>
          </a:p>
        </p:txBody>
      </p:sp>
      <p:sp>
        <p:nvSpPr>
          <p:cNvPr id="8" name="Прямоугольник: скругленные углы 7">
            <a:extLst>
              <a:ext uri="{FF2B5EF4-FFF2-40B4-BE49-F238E27FC236}">
                <a16:creationId xmlns:a16="http://schemas.microsoft.com/office/drawing/2014/main" id="{205CA844-E0A6-410F-3FF8-FC1D2B0A4541}"/>
              </a:ext>
            </a:extLst>
          </p:cNvPr>
          <p:cNvSpPr/>
          <p:nvPr/>
        </p:nvSpPr>
        <p:spPr>
          <a:xfrm>
            <a:off x="8907291" y="4584197"/>
            <a:ext cx="2324909" cy="1223671"/>
          </a:xfrm>
          <a:prstGeom prst="round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dirty="0" err="1">
                <a:solidFill>
                  <a:schemeClr val="accent3">
                    <a:lumMod val="10000"/>
                  </a:schemeClr>
                </a:solidFill>
              </a:rPr>
              <a:t>DataLoader</a:t>
            </a:r>
            <a:endParaRPr lang="en-US" dirty="0">
              <a:solidFill>
                <a:schemeClr val="accent3">
                  <a:lumMod val="10000"/>
                </a:schemeClr>
              </a:solidFill>
            </a:endParaRPr>
          </a:p>
          <a:p>
            <a:pPr algn="ctr"/>
            <a:r>
              <a:rPr lang="en-US" dirty="0" err="1">
                <a:solidFill>
                  <a:schemeClr val="accent3">
                    <a:lumMod val="10000"/>
                  </a:schemeClr>
                </a:solidFill>
              </a:rPr>
              <a:t>Collate_variable_depth</a:t>
            </a:r>
            <a:r>
              <a:rPr lang="en-US" dirty="0">
                <a:solidFill>
                  <a:schemeClr val="accent3">
                    <a:lumMod val="10000"/>
                  </a:schemeClr>
                </a:solidFill>
              </a:rPr>
              <a:t> pad to </a:t>
            </a:r>
            <a:r>
              <a:rPr lang="en-US" dirty="0" err="1">
                <a:solidFill>
                  <a:schemeClr val="accent3">
                    <a:lumMod val="10000"/>
                  </a:schemeClr>
                </a:solidFill>
              </a:rPr>
              <a:t>maxD</a:t>
            </a:r>
            <a:r>
              <a:rPr lang="en-US" dirty="0">
                <a:solidFill>
                  <a:schemeClr val="accent3">
                    <a:lumMod val="10000"/>
                  </a:schemeClr>
                </a:solidFill>
              </a:rPr>
              <a:t> -&gt; (B,1,maxD,H,W)</a:t>
            </a:r>
            <a:endParaRPr lang="ru-RU" dirty="0">
              <a:solidFill>
                <a:schemeClr val="accent3">
                  <a:lumMod val="10000"/>
                </a:schemeClr>
              </a:solidFill>
            </a:endParaRPr>
          </a:p>
        </p:txBody>
      </p:sp>
      <p:sp>
        <p:nvSpPr>
          <p:cNvPr id="9" name="Прямоугольник: скругленные углы 8">
            <a:extLst>
              <a:ext uri="{FF2B5EF4-FFF2-40B4-BE49-F238E27FC236}">
                <a16:creationId xmlns:a16="http://schemas.microsoft.com/office/drawing/2014/main" id="{1A5AE2E8-225D-1F35-C88A-0F065F34402B}"/>
              </a:ext>
            </a:extLst>
          </p:cNvPr>
          <p:cNvSpPr/>
          <p:nvPr/>
        </p:nvSpPr>
        <p:spPr>
          <a:xfrm>
            <a:off x="8907290" y="2632032"/>
            <a:ext cx="2324909" cy="1238876"/>
          </a:xfrm>
          <a:prstGeom prst="round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dirty="0">
                <a:solidFill>
                  <a:schemeClr val="accent3">
                    <a:lumMod val="10000"/>
                  </a:schemeClr>
                </a:solidFill>
              </a:rPr>
              <a:t>Preprocess scan normalize -&gt; [0,1] -&gt; (1, D, H, W) tensor</a:t>
            </a:r>
            <a:endParaRPr lang="ru-RU" dirty="0">
              <a:solidFill>
                <a:schemeClr val="accent3">
                  <a:lumMod val="10000"/>
                </a:schemeClr>
              </a:solidFill>
            </a:endParaRPr>
          </a:p>
        </p:txBody>
      </p:sp>
      <p:sp>
        <p:nvSpPr>
          <p:cNvPr id="10" name="Стрелка: вправо 9">
            <a:extLst>
              <a:ext uri="{FF2B5EF4-FFF2-40B4-BE49-F238E27FC236}">
                <a16:creationId xmlns:a16="http://schemas.microsoft.com/office/drawing/2014/main" id="{55B59CEF-48A3-3AA9-4E9B-FBAFCB3FC185}"/>
              </a:ext>
            </a:extLst>
          </p:cNvPr>
          <p:cNvSpPr/>
          <p:nvPr/>
        </p:nvSpPr>
        <p:spPr>
          <a:xfrm>
            <a:off x="8183026" y="3073940"/>
            <a:ext cx="408562" cy="355060"/>
          </a:xfrm>
          <a:prstGeom prst="rightArrow">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ru-RU"/>
          </a:p>
        </p:txBody>
      </p:sp>
      <p:sp>
        <p:nvSpPr>
          <p:cNvPr id="12" name="Стрелка: вправо 11">
            <a:extLst>
              <a:ext uri="{FF2B5EF4-FFF2-40B4-BE49-F238E27FC236}">
                <a16:creationId xmlns:a16="http://schemas.microsoft.com/office/drawing/2014/main" id="{093DF82A-A051-EA70-B628-208515CA3046}"/>
              </a:ext>
            </a:extLst>
          </p:cNvPr>
          <p:cNvSpPr/>
          <p:nvPr/>
        </p:nvSpPr>
        <p:spPr>
          <a:xfrm rot="5400000">
            <a:off x="9865463" y="4050022"/>
            <a:ext cx="408562" cy="355060"/>
          </a:xfrm>
          <a:prstGeom prst="rightArrow">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ru-RU"/>
          </a:p>
        </p:txBody>
      </p:sp>
      <p:sp>
        <p:nvSpPr>
          <p:cNvPr id="13" name="Стрелка: вправо 12">
            <a:extLst>
              <a:ext uri="{FF2B5EF4-FFF2-40B4-BE49-F238E27FC236}">
                <a16:creationId xmlns:a16="http://schemas.microsoft.com/office/drawing/2014/main" id="{C8164994-48EE-7963-F14C-965D5D0832DD}"/>
              </a:ext>
            </a:extLst>
          </p:cNvPr>
          <p:cNvSpPr/>
          <p:nvPr/>
        </p:nvSpPr>
        <p:spPr>
          <a:xfrm rot="10800000">
            <a:off x="8183026" y="5018502"/>
            <a:ext cx="408562" cy="355060"/>
          </a:xfrm>
          <a:prstGeom prst="rightArrow">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ru-RU"/>
          </a:p>
        </p:txBody>
      </p:sp>
    </p:spTree>
    <p:extLst>
      <p:ext uri="{BB962C8B-B14F-4D97-AF65-F5344CB8AC3E}">
        <p14:creationId xmlns:p14="http://schemas.microsoft.com/office/powerpoint/2010/main" val="41234733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33000">
              <a:schemeClr val="bg2"/>
            </a:gs>
            <a:gs pos="59000">
              <a:schemeClr val="tx2">
                <a:lumMod val="90000"/>
                <a:alpha val="65163"/>
              </a:schemeClr>
            </a:gs>
          </a:gsLst>
          <a:lin ang="21594000" scaled="0"/>
        </a:gradFill>
        <a:effectLst/>
      </p:bgPr>
    </p:bg>
    <p:spTree>
      <p:nvGrpSpPr>
        <p:cNvPr id="1" name="">
          <a:extLst>
            <a:ext uri="{FF2B5EF4-FFF2-40B4-BE49-F238E27FC236}">
              <a16:creationId xmlns:a16="http://schemas.microsoft.com/office/drawing/2014/main" id="{04DBCFAF-F649-6DC6-8761-074A51FD04C5}"/>
            </a:ext>
          </a:extLst>
        </p:cNvPr>
        <p:cNvGrpSpPr/>
        <p:nvPr/>
      </p:nvGrpSpPr>
      <p:grpSpPr>
        <a:xfrm>
          <a:off x="0" y="0"/>
          <a:ext cx="0" cy="0"/>
          <a:chOff x="0" y="0"/>
          <a:chExt cx="0" cy="0"/>
        </a:xfrm>
      </p:grpSpPr>
      <p:sp>
        <p:nvSpPr>
          <p:cNvPr id="2" name="Заголовок 1">
            <a:extLst>
              <a:ext uri="{FF2B5EF4-FFF2-40B4-BE49-F238E27FC236}">
                <a16:creationId xmlns:a16="http://schemas.microsoft.com/office/drawing/2014/main" id="{18F5A204-C470-6BF7-4327-C00D90CC9BD9}"/>
              </a:ext>
            </a:extLst>
          </p:cNvPr>
          <p:cNvSpPr>
            <a:spLocks noGrp="1"/>
          </p:cNvSpPr>
          <p:nvPr>
            <p:ph type="title"/>
          </p:nvPr>
        </p:nvSpPr>
        <p:spPr>
          <a:xfrm>
            <a:off x="1078992" y="365760"/>
            <a:ext cx="10506456" cy="1655064"/>
          </a:xfrm>
          <a:noFill/>
        </p:spPr>
        <p:txBody>
          <a:bodyPr rtlCol="0">
            <a:noAutofit/>
          </a:bodyPr>
          <a:lstStyle/>
          <a:p>
            <a:r>
              <a:rPr lang="ru-RU" dirty="0"/>
              <a:t>Комбинированная функция потерь</a:t>
            </a:r>
            <a:br>
              <a:rPr lang="ru-RU" dirty="0"/>
            </a:br>
            <a:r>
              <a:rPr lang="en-US" dirty="0"/>
              <a:t>LOSS</a:t>
            </a:r>
            <a:endParaRPr lang="ru" dirty="0"/>
          </a:p>
        </p:txBody>
      </p:sp>
      <p:sp>
        <p:nvSpPr>
          <p:cNvPr id="21" name="Заполнитель номера слайда 20">
            <a:extLst>
              <a:ext uri="{FF2B5EF4-FFF2-40B4-BE49-F238E27FC236}">
                <a16:creationId xmlns:a16="http://schemas.microsoft.com/office/drawing/2014/main" id="{F1083A38-D574-BBF2-DE45-3124F670A5EC}"/>
              </a:ext>
            </a:extLst>
          </p:cNvPr>
          <p:cNvSpPr>
            <a:spLocks noGrp="1"/>
          </p:cNvSpPr>
          <p:nvPr>
            <p:ph type="sldNum" sz="quarter" idx="12"/>
          </p:nvPr>
        </p:nvSpPr>
        <p:spPr>
          <a:xfrm>
            <a:off x="9375912" y="6563001"/>
            <a:ext cx="2743200" cy="228600"/>
          </a:xfrm>
        </p:spPr>
        <p:txBody>
          <a:bodyPr rtlCol="0"/>
          <a:lstStyle/>
          <a:p>
            <a:pPr rtl="0"/>
            <a:fld id="{CBD12358-51D2-46B3-9BDE-DF29528B9454}" type="slidenum">
              <a:rPr lang="en-US" smtClean="0"/>
              <a:pPr rtl="0"/>
              <a:t>12</a:t>
            </a:fld>
            <a:endParaRPr lang="en-US" dirty="0"/>
          </a:p>
        </p:txBody>
      </p:sp>
      <p:graphicFrame>
        <p:nvGraphicFramePr>
          <p:cNvPr id="6" name="Местозаполнитель таблицы 2">
            <a:extLst>
              <a:ext uri="{FF2B5EF4-FFF2-40B4-BE49-F238E27FC236}">
                <a16:creationId xmlns:a16="http://schemas.microsoft.com/office/drawing/2014/main" id="{AF4F456D-A541-574B-DD77-B6C830B1373B}"/>
              </a:ext>
            </a:extLst>
          </p:cNvPr>
          <p:cNvGraphicFramePr>
            <a:graphicFrameLocks/>
          </p:cNvGraphicFramePr>
          <p:nvPr>
            <p:extLst>
              <p:ext uri="{D42A27DB-BD31-4B8C-83A1-F6EECF244321}">
                <p14:modId xmlns:p14="http://schemas.microsoft.com/office/powerpoint/2010/main" val="2951254846"/>
              </p:ext>
            </p:extLst>
          </p:nvPr>
        </p:nvGraphicFramePr>
        <p:xfrm>
          <a:off x="1383564" y="2383275"/>
          <a:ext cx="9073670" cy="3988341"/>
        </p:xfrm>
        <a:graphic>
          <a:graphicData uri="http://schemas.openxmlformats.org/drawingml/2006/table">
            <a:tbl>
              <a:tblPr firstRow="1" bandRow="1">
                <a:tableStyleId>{5940675A-B579-460E-94D1-54222C63F5DA}</a:tableStyleId>
              </a:tblPr>
              <a:tblGrid>
                <a:gridCol w="2653373">
                  <a:extLst>
                    <a:ext uri="{9D8B030D-6E8A-4147-A177-3AD203B41FA5}">
                      <a16:colId xmlns:a16="http://schemas.microsoft.com/office/drawing/2014/main" val="30750867"/>
                    </a:ext>
                  </a:extLst>
                </a:gridCol>
                <a:gridCol w="2905665">
                  <a:extLst>
                    <a:ext uri="{9D8B030D-6E8A-4147-A177-3AD203B41FA5}">
                      <a16:colId xmlns:a16="http://schemas.microsoft.com/office/drawing/2014/main" val="1038941322"/>
                    </a:ext>
                  </a:extLst>
                </a:gridCol>
                <a:gridCol w="3514632">
                  <a:extLst>
                    <a:ext uri="{9D8B030D-6E8A-4147-A177-3AD203B41FA5}">
                      <a16:colId xmlns:a16="http://schemas.microsoft.com/office/drawing/2014/main" val="529645500"/>
                    </a:ext>
                  </a:extLst>
                </a:gridCol>
              </a:tblGrid>
              <a:tr h="1333679">
                <a:tc>
                  <a:txBody>
                    <a:bodyPr/>
                    <a:lstStyle/>
                    <a:p>
                      <a:pPr algn="ctr" rtl="0"/>
                      <a:r>
                        <a:rPr lang="en-US" sz="2000" b="1" dirty="0">
                          <a:solidFill>
                            <a:srgbClr val="0D1D51"/>
                          </a:solidFill>
                        </a:rPr>
                        <a:t>LOSS</a:t>
                      </a:r>
                      <a:endParaRPr lang="ru" sz="2000" b="1" dirty="0">
                        <a:solidFill>
                          <a:srgbClr val="0D1D51"/>
                        </a:solidFill>
                      </a:endParaRPr>
                    </a:p>
                  </a:txBody>
                  <a:tcPr anchor="ctr">
                    <a:solidFill>
                      <a:srgbClr val="0D1D51">
                        <a:alpha val="16000"/>
                      </a:srgbClr>
                    </a:solidFill>
                  </a:tcPr>
                </a:tc>
                <a:tc>
                  <a:txBody>
                    <a:bodyPr/>
                    <a:lstStyle/>
                    <a:p>
                      <a:pPr algn="ctr" rtl="0"/>
                      <a:r>
                        <a:rPr lang="ru-RU" sz="2000" dirty="0">
                          <a:solidFill>
                            <a:srgbClr val="0D1D51"/>
                          </a:solidFill>
                        </a:rPr>
                        <a:t>Взвешенная </a:t>
                      </a:r>
                    </a:p>
                    <a:p>
                      <a:pPr algn="ctr" rtl="0"/>
                      <a:r>
                        <a:rPr lang="en-US" sz="2000" dirty="0">
                          <a:solidFill>
                            <a:srgbClr val="0D1D51"/>
                          </a:solidFill>
                        </a:rPr>
                        <a:t>Cross</a:t>
                      </a:r>
                      <a:r>
                        <a:rPr lang="ru-RU" sz="2000" dirty="0">
                          <a:solidFill>
                            <a:srgbClr val="0D1D51"/>
                          </a:solidFill>
                        </a:rPr>
                        <a:t> </a:t>
                      </a:r>
                      <a:r>
                        <a:rPr lang="en-US" sz="2000" dirty="0">
                          <a:solidFill>
                            <a:srgbClr val="0D1D51"/>
                          </a:solidFill>
                        </a:rPr>
                        <a:t>Entropy</a:t>
                      </a:r>
                      <a:endParaRPr lang="ru-RU" sz="2000" dirty="0">
                        <a:solidFill>
                          <a:srgbClr val="0D1D51"/>
                        </a:solidFill>
                      </a:endParaRPr>
                    </a:p>
                    <a:p>
                      <a:pPr algn="ctr" rtl="0"/>
                      <a:r>
                        <a:rPr lang="en-US" sz="2000" dirty="0">
                          <a:solidFill>
                            <a:srgbClr val="0D1D51"/>
                          </a:solidFill>
                        </a:rPr>
                        <a:t>Loss</a:t>
                      </a:r>
                      <a:endParaRPr lang="ru" sz="2000" dirty="0">
                        <a:solidFill>
                          <a:srgbClr val="0D1D51"/>
                        </a:solidFill>
                      </a:endParaRPr>
                    </a:p>
                  </a:txBody>
                  <a:tcPr anchor="ctr">
                    <a:solidFill>
                      <a:srgbClr val="0D1D51">
                        <a:alpha val="16000"/>
                      </a:srgbClr>
                    </a:solidFill>
                  </a:tcPr>
                </a:tc>
                <a:tc>
                  <a:txBody>
                    <a:bodyPr/>
                    <a:lstStyle/>
                    <a:p>
                      <a:pPr algn="ctr"/>
                      <a:r>
                        <a:rPr lang="en-US" sz="2000" dirty="0">
                          <a:solidFill>
                            <a:srgbClr val="0D1D51"/>
                          </a:solidFill>
                        </a:rPr>
                        <a:t>Unified Focal</a:t>
                      </a:r>
                      <a:endParaRPr lang="ru-RU" sz="2000" dirty="0">
                        <a:solidFill>
                          <a:srgbClr val="0D1D51"/>
                        </a:solidFill>
                      </a:endParaRPr>
                    </a:p>
                    <a:p>
                      <a:pPr algn="ctr"/>
                      <a:r>
                        <a:rPr lang="en-US" sz="2000" dirty="0">
                          <a:solidFill>
                            <a:srgbClr val="0D1D51"/>
                          </a:solidFill>
                        </a:rPr>
                        <a:t>Loss </a:t>
                      </a:r>
                      <a:endParaRPr lang="ru" sz="2000" dirty="0">
                        <a:solidFill>
                          <a:srgbClr val="0D1D51"/>
                        </a:solidFill>
                      </a:endParaRPr>
                    </a:p>
                  </a:txBody>
                  <a:tcPr anchor="ctr">
                    <a:solidFill>
                      <a:srgbClr val="0D1D51">
                        <a:alpha val="16000"/>
                      </a:srgbClr>
                    </a:solidFill>
                  </a:tcPr>
                </a:tc>
                <a:extLst>
                  <a:ext uri="{0D108BD9-81ED-4DB2-BD59-A6C34878D82A}">
                    <a16:rowId xmlns:a16="http://schemas.microsoft.com/office/drawing/2014/main" val="4251432886"/>
                  </a:ext>
                </a:extLst>
              </a:tr>
              <a:tr h="265466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ru-RU" sz="2000" b="1" dirty="0">
                          <a:solidFill>
                            <a:srgbClr val="0D1D51"/>
                          </a:solidFill>
                        </a:rPr>
                        <a:t>Преимущества</a:t>
                      </a:r>
                      <a:endParaRPr lang="ru" sz="2000" b="1" dirty="0">
                        <a:solidFill>
                          <a:srgbClr val="0D1D51"/>
                        </a:solidFill>
                      </a:endParaRPr>
                    </a:p>
                  </a:txBody>
                  <a:tcPr anchor="ctr">
                    <a:solidFill>
                      <a:srgbClr val="0D1D51">
                        <a:alpha val="16000"/>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ru-RU" dirty="0">
                          <a:solidFill>
                            <a:srgbClr val="0D1D51"/>
                          </a:solidFill>
                        </a:rPr>
                        <a:t>Компенсирует дисбаланс классов</a:t>
                      </a:r>
                    </a:p>
                    <a:p>
                      <a:pPr marL="0" marR="0" lvl="0" indent="0" algn="ctr" defTabSz="914400" rtl="0" eaLnBrk="1" fontAlgn="auto" latinLnBrk="0" hangingPunct="1">
                        <a:lnSpc>
                          <a:spcPct val="100000"/>
                        </a:lnSpc>
                        <a:spcBef>
                          <a:spcPts val="0"/>
                        </a:spcBef>
                        <a:spcAft>
                          <a:spcPts val="0"/>
                        </a:spcAft>
                        <a:buClrTx/>
                        <a:buSzTx/>
                        <a:buFontTx/>
                        <a:buNone/>
                        <a:tabLst/>
                        <a:defRPr/>
                      </a:pPr>
                      <a:endParaRPr lang="ru-RU" dirty="0">
                        <a:solidFill>
                          <a:srgbClr val="0D1D51"/>
                        </a:solidFill>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ru-RU" dirty="0">
                          <a:solidFill>
                            <a:srgbClr val="0D1D51"/>
                          </a:solidFill>
                        </a:rPr>
                        <a:t>Плавное уменьшение ошибки</a:t>
                      </a:r>
                      <a:endParaRPr lang="ru" dirty="0">
                        <a:solidFill>
                          <a:srgbClr val="0D1D51"/>
                        </a:solidFill>
                      </a:endParaRPr>
                    </a:p>
                    <a:p>
                      <a:pPr algn="ctr" rtl="0"/>
                      <a:endParaRPr lang="ru" dirty="0">
                        <a:solidFill>
                          <a:srgbClr val="0D1D51"/>
                        </a:solidFill>
                      </a:endParaRPr>
                    </a:p>
                  </a:txBody>
                  <a:tcPr anchor="ctr">
                    <a:solidFill>
                      <a:srgbClr val="0D1D51">
                        <a:alpha val="16000"/>
                      </a:srgbClr>
                    </a:solidFill>
                  </a:tcPr>
                </a:tc>
                <a:tc>
                  <a:txBody>
                    <a:bodyPr/>
                    <a:lstStyle/>
                    <a:p>
                      <a:pPr algn="ctr" rtl="0"/>
                      <a:r>
                        <a:rPr lang="ru-RU" dirty="0">
                          <a:solidFill>
                            <a:srgbClr val="0D1D51"/>
                          </a:solidFill>
                        </a:rPr>
                        <a:t>Фокус на сложных и редких классах</a:t>
                      </a:r>
                      <a:r>
                        <a:rPr lang="en-US" dirty="0">
                          <a:solidFill>
                            <a:srgbClr val="0D1D51"/>
                          </a:solidFill>
                        </a:rPr>
                        <a:t> </a:t>
                      </a:r>
                      <a:r>
                        <a:rPr lang="ru-RU" dirty="0">
                          <a:solidFill>
                            <a:srgbClr val="0D1D51"/>
                          </a:solidFill>
                        </a:rPr>
                        <a:t>(</a:t>
                      </a:r>
                      <a:r>
                        <a:rPr lang="en-US" dirty="0">
                          <a:solidFill>
                            <a:srgbClr val="0D1D51"/>
                          </a:solidFill>
                        </a:rPr>
                        <a:t>Normal, Cap</a:t>
                      </a:r>
                      <a:r>
                        <a:rPr lang="ru-RU" dirty="0">
                          <a:solidFill>
                            <a:srgbClr val="0D1D51"/>
                          </a:solidFill>
                        </a:rPr>
                        <a:t>)</a:t>
                      </a:r>
                    </a:p>
                    <a:p>
                      <a:pPr algn="ctr" rtl="0"/>
                      <a:endParaRPr lang="ru-RU" dirty="0">
                        <a:solidFill>
                          <a:srgbClr val="0D1D51"/>
                        </a:solidFill>
                      </a:endParaRPr>
                    </a:p>
                    <a:p>
                      <a:pPr algn="ctr" rtl="0"/>
                      <a:r>
                        <a:rPr lang="ru-RU" dirty="0">
                          <a:solidFill>
                            <a:srgbClr val="0D1D51"/>
                          </a:solidFill>
                        </a:rPr>
                        <a:t>Устойчивая реализация</a:t>
                      </a:r>
                      <a:endParaRPr lang="ru" dirty="0">
                        <a:solidFill>
                          <a:srgbClr val="0D1D51"/>
                        </a:solidFill>
                      </a:endParaRPr>
                    </a:p>
                  </a:txBody>
                  <a:tcPr anchor="ctr">
                    <a:solidFill>
                      <a:srgbClr val="0D1D51">
                        <a:alpha val="16000"/>
                      </a:srgbClr>
                    </a:solidFill>
                  </a:tcPr>
                </a:tc>
                <a:extLst>
                  <a:ext uri="{0D108BD9-81ED-4DB2-BD59-A6C34878D82A}">
                    <a16:rowId xmlns:a16="http://schemas.microsoft.com/office/drawing/2014/main" val="2762393470"/>
                  </a:ext>
                </a:extLst>
              </a:tr>
            </a:tbl>
          </a:graphicData>
        </a:graphic>
      </p:graphicFrame>
    </p:spTree>
    <p:extLst>
      <p:ext uri="{BB962C8B-B14F-4D97-AF65-F5344CB8AC3E}">
        <p14:creationId xmlns:p14="http://schemas.microsoft.com/office/powerpoint/2010/main" val="29687879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33000">
              <a:schemeClr val="bg2"/>
            </a:gs>
            <a:gs pos="59000">
              <a:schemeClr val="tx2">
                <a:lumMod val="90000"/>
                <a:alpha val="65163"/>
              </a:schemeClr>
            </a:gs>
          </a:gsLst>
          <a:lin ang="21594000" scaled="0"/>
        </a:gradFill>
        <a:effectLst/>
      </p:bgPr>
    </p:bg>
    <p:spTree>
      <p:nvGrpSpPr>
        <p:cNvPr id="1" name="">
          <a:extLst>
            <a:ext uri="{FF2B5EF4-FFF2-40B4-BE49-F238E27FC236}">
              <a16:creationId xmlns:a16="http://schemas.microsoft.com/office/drawing/2014/main" id="{17364C4B-2DA3-97A6-037F-CD4D16DD2501}"/>
            </a:ext>
          </a:extLst>
        </p:cNvPr>
        <p:cNvGrpSpPr/>
        <p:nvPr/>
      </p:nvGrpSpPr>
      <p:grpSpPr>
        <a:xfrm>
          <a:off x="0" y="0"/>
          <a:ext cx="0" cy="0"/>
          <a:chOff x="0" y="0"/>
          <a:chExt cx="0" cy="0"/>
        </a:xfrm>
      </p:grpSpPr>
      <p:sp>
        <p:nvSpPr>
          <p:cNvPr id="2" name="Заголовок 1">
            <a:extLst>
              <a:ext uri="{FF2B5EF4-FFF2-40B4-BE49-F238E27FC236}">
                <a16:creationId xmlns:a16="http://schemas.microsoft.com/office/drawing/2014/main" id="{D93ADA78-55F2-F809-E9E1-0C53CE372FBA}"/>
              </a:ext>
            </a:extLst>
          </p:cNvPr>
          <p:cNvSpPr>
            <a:spLocks noGrp="1"/>
          </p:cNvSpPr>
          <p:nvPr>
            <p:ph type="title"/>
          </p:nvPr>
        </p:nvSpPr>
        <p:spPr>
          <a:xfrm>
            <a:off x="655218" y="-443165"/>
            <a:ext cx="10506456" cy="1655064"/>
          </a:xfrm>
          <a:noFill/>
        </p:spPr>
        <p:txBody>
          <a:bodyPr rtlCol="0">
            <a:noAutofit/>
          </a:bodyPr>
          <a:lstStyle/>
          <a:p>
            <a:r>
              <a:rPr lang="ru" dirty="0"/>
              <a:t>Архитектура </a:t>
            </a:r>
            <a:r>
              <a:rPr lang="en-US" dirty="0"/>
              <a:t>CSANet2.5D </a:t>
            </a:r>
            <a:r>
              <a:rPr lang="ru" dirty="0"/>
              <a:t>нейросети</a:t>
            </a:r>
          </a:p>
        </p:txBody>
      </p:sp>
      <p:sp>
        <p:nvSpPr>
          <p:cNvPr id="21" name="Заполнитель номера слайда 20">
            <a:extLst>
              <a:ext uri="{FF2B5EF4-FFF2-40B4-BE49-F238E27FC236}">
                <a16:creationId xmlns:a16="http://schemas.microsoft.com/office/drawing/2014/main" id="{46808460-42B0-3FCE-2C6F-666BAB7A96EB}"/>
              </a:ext>
            </a:extLst>
          </p:cNvPr>
          <p:cNvSpPr>
            <a:spLocks noGrp="1"/>
          </p:cNvSpPr>
          <p:nvPr>
            <p:ph type="sldNum" sz="quarter" idx="12"/>
          </p:nvPr>
        </p:nvSpPr>
        <p:spPr>
          <a:xfrm>
            <a:off x="9375912" y="6563001"/>
            <a:ext cx="2743200" cy="228600"/>
          </a:xfrm>
        </p:spPr>
        <p:txBody>
          <a:bodyPr rtlCol="0"/>
          <a:lstStyle/>
          <a:p>
            <a:pPr rtl="0"/>
            <a:fld id="{CBD12358-51D2-46B3-9BDE-DF29528B9454}" type="slidenum">
              <a:rPr lang="en-US" smtClean="0"/>
              <a:pPr rtl="0"/>
              <a:t>13</a:t>
            </a:fld>
            <a:endParaRPr lang="en-US" dirty="0"/>
          </a:p>
        </p:txBody>
      </p:sp>
      <p:sp>
        <p:nvSpPr>
          <p:cNvPr id="4" name="Прямоугольник: скругленные углы 3">
            <a:extLst>
              <a:ext uri="{FF2B5EF4-FFF2-40B4-BE49-F238E27FC236}">
                <a16:creationId xmlns:a16="http://schemas.microsoft.com/office/drawing/2014/main" id="{841C3468-CCDC-1F57-3881-49B4AAAFA83E}"/>
              </a:ext>
            </a:extLst>
          </p:cNvPr>
          <p:cNvSpPr/>
          <p:nvPr/>
        </p:nvSpPr>
        <p:spPr>
          <a:xfrm>
            <a:off x="632278" y="1670167"/>
            <a:ext cx="1732301" cy="1036044"/>
          </a:xfrm>
          <a:prstGeom prst="roundRect">
            <a:avLst/>
          </a:prstGeom>
          <a:effectLst>
            <a:outerShdw blurRad="50800" dist="38100" dir="5400000" algn="t" rotWithShape="0">
              <a:prstClr val="black">
                <a:alpha val="40000"/>
              </a:prstClr>
            </a:outerShdw>
          </a:effectLst>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1400" b="1" dirty="0">
                <a:solidFill>
                  <a:schemeClr val="accent3">
                    <a:lumMod val="10000"/>
                  </a:schemeClr>
                </a:solidFill>
              </a:rPr>
              <a:t>Input</a:t>
            </a:r>
          </a:p>
          <a:p>
            <a:pPr algn="ctr"/>
            <a:r>
              <a:rPr lang="en-US" sz="1400" b="1" dirty="0">
                <a:solidFill>
                  <a:schemeClr val="accent3">
                    <a:lumMod val="10000"/>
                  </a:schemeClr>
                </a:solidFill>
              </a:rPr>
              <a:t>(B,1,64,512,512)</a:t>
            </a:r>
            <a:endParaRPr lang="ru-RU" sz="1400" b="1" dirty="0">
              <a:solidFill>
                <a:schemeClr val="accent3">
                  <a:lumMod val="10000"/>
                </a:schemeClr>
              </a:solidFill>
            </a:endParaRPr>
          </a:p>
        </p:txBody>
      </p:sp>
      <p:sp>
        <p:nvSpPr>
          <p:cNvPr id="5" name="Прямоугольник: скругленные углы 4">
            <a:extLst>
              <a:ext uri="{FF2B5EF4-FFF2-40B4-BE49-F238E27FC236}">
                <a16:creationId xmlns:a16="http://schemas.microsoft.com/office/drawing/2014/main" id="{2FEAEB08-5928-F5E0-F46C-574729BAD85D}"/>
              </a:ext>
            </a:extLst>
          </p:cNvPr>
          <p:cNvSpPr/>
          <p:nvPr/>
        </p:nvSpPr>
        <p:spPr>
          <a:xfrm>
            <a:off x="5400348" y="1656603"/>
            <a:ext cx="1732301" cy="1036044"/>
          </a:xfrm>
          <a:prstGeom prst="roundRect">
            <a:avLst/>
          </a:prstGeom>
          <a:effectLst>
            <a:outerShdw blurRad="50800" dist="38100" dir="5400000" algn="t" rotWithShape="0">
              <a:prstClr val="black">
                <a:alpha val="40000"/>
              </a:prstClr>
            </a:outerShdw>
          </a:effectLst>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1400" b="1" dirty="0">
                <a:solidFill>
                  <a:schemeClr val="accent3">
                    <a:lumMod val="10000"/>
                  </a:schemeClr>
                </a:solidFill>
              </a:rPr>
              <a:t>Pool1 (1,2,2) -&gt; (B,16,64,256,256)</a:t>
            </a:r>
            <a:endParaRPr lang="ru-RU" sz="1400" b="1" dirty="0">
              <a:solidFill>
                <a:schemeClr val="accent3">
                  <a:lumMod val="10000"/>
                </a:schemeClr>
              </a:solidFill>
            </a:endParaRPr>
          </a:p>
        </p:txBody>
      </p:sp>
      <p:sp>
        <p:nvSpPr>
          <p:cNvPr id="7" name="Прямоугольник: скругленные углы 6">
            <a:extLst>
              <a:ext uri="{FF2B5EF4-FFF2-40B4-BE49-F238E27FC236}">
                <a16:creationId xmlns:a16="http://schemas.microsoft.com/office/drawing/2014/main" id="{D6CC5BCE-A807-76FF-9450-19C5CB2E1537}"/>
              </a:ext>
            </a:extLst>
          </p:cNvPr>
          <p:cNvSpPr/>
          <p:nvPr/>
        </p:nvSpPr>
        <p:spPr>
          <a:xfrm>
            <a:off x="3016313" y="1670167"/>
            <a:ext cx="1732301" cy="1036044"/>
          </a:xfrm>
          <a:prstGeom prst="roundRect">
            <a:avLst/>
          </a:prstGeom>
          <a:effectLst>
            <a:outerShdw blurRad="50800" dist="38100" dir="5400000" algn="t" rotWithShape="0">
              <a:prstClr val="black">
                <a:alpha val="40000"/>
              </a:prstClr>
            </a:outerShdw>
          </a:effectLst>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1400" b="1" dirty="0">
                <a:solidFill>
                  <a:schemeClr val="accent3">
                    <a:lumMod val="10000"/>
                  </a:schemeClr>
                </a:solidFill>
              </a:rPr>
              <a:t>Enc1</a:t>
            </a:r>
          </a:p>
          <a:p>
            <a:pPr algn="ctr"/>
            <a:r>
              <a:rPr lang="en-US" sz="1400" b="1" dirty="0">
                <a:solidFill>
                  <a:schemeClr val="accent3">
                    <a:lumMod val="10000"/>
                  </a:schemeClr>
                </a:solidFill>
              </a:rPr>
              <a:t>Res3D 1-&gt;16 </a:t>
            </a:r>
          </a:p>
          <a:p>
            <a:pPr algn="ctr"/>
            <a:r>
              <a:rPr lang="en-US" sz="1400" b="1" dirty="0">
                <a:solidFill>
                  <a:schemeClr val="accent3">
                    <a:lumMod val="10000"/>
                  </a:schemeClr>
                </a:solidFill>
              </a:rPr>
              <a:t>+ SE -&gt;</a:t>
            </a:r>
          </a:p>
          <a:p>
            <a:pPr algn="ctr"/>
            <a:r>
              <a:rPr lang="en-US" sz="1400" b="1" dirty="0">
                <a:solidFill>
                  <a:schemeClr val="accent3">
                    <a:lumMod val="10000"/>
                  </a:schemeClr>
                </a:solidFill>
              </a:rPr>
              <a:t>(B,1,64,512,512)</a:t>
            </a:r>
            <a:endParaRPr lang="ru-RU" sz="1400" b="1" dirty="0">
              <a:solidFill>
                <a:schemeClr val="accent3">
                  <a:lumMod val="10000"/>
                </a:schemeClr>
              </a:solidFill>
            </a:endParaRPr>
          </a:p>
        </p:txBody>
      </p:sp>
      <p:sp>
        <p:nvSpPr>
          <p:cNvPr id="8" name="Стрелка: вправо 7">
            <a:extLst>
              <a:ext uri="{FF2B5EF4-FFF2-40B4-BE49-F238E27FC236}">
                <a16:creationId xmlns:a16="http://schemas.microsoft.com/office/drawing/2014/main" id="{CF1903B0-D16F-D5A8-F518-BA55C6F7233F}"/>
              </a:ext>
            </a:extLst>
          </p:cNvPr>
          <p:cNvSpPr/>
          <p:nvPr/>
        </p:nvSpPr>
        <p:spPr>
          <a:xfrm>
            <a:off x="9672534" y="2010659"/>
            <a:ext cx="408562" cy="355060"/>
          </a:xfrm>
          <a:prstGeom prst="rightArrow">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ru-RU"/>
          </a:p>
        </p:txBody>
      </p:sp>
      <p:sp>
        <p:nvSpPr>
          <p:cNvPr id="11" name="Прямоугольник: скругленные углы 10">
            <a:extLst>
              <a:ext uri="{FF2B5EF4-FFF2-40B4-BE49-F238E27FC236}">
                <a16:creationId xmlns:a16="http://schemas.microsoft.com/office/drawing/2014/main" id="{40D3CF34-A9A5-6D40-179E-0AFAAD3986A8}"/>
              </a:ext>
            </a:extLst>
          </p:cNvPr>
          <p:cNvSpPr/>
          <p:nvPr/>
        </p:nvSpPr>
        <p:spPr>
          <a:xfrm>
            <a:off x="7790045" y="1670167"/>
            <a:ext cx="1732301" cy="1036044"/>
          </a:xfrm>
          <a:prstGeom prst="roundRect">
            <a:avLst/>
          </a:prstGeom>
          <a:effectLst>
            <a:outerShdw blurRad="50800" dist="38100" dir="5400000" algn="t" rotWithShape="0">
              <a:prstClr val="black">
                <a:alpha val="40000"/>
              </a:prstClr>
            </a:outerShdw>
          </a:effectLst>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1400" b="1" dirty="0">
                <a:solidFill>
                  <a:schemeClr val="accent3">
                    <a:lumMod val="10000"/>
                  </a:schemeClr>
                </a:solidFill>
              </a:rPr>
              <a:t>Enc2</a:t>
            </a:r>
          </a:p>
          <a:p>
            <a:pPr algn="ctr"/>
            <a:r>
              <a:rPr lang="en-US" sz="1400" b="1" dirty="0">
                <a:solidFill>
                  <a:schemeClr val="accent3">
                    <a:lumMod val="10000"/>
                  </a:schemeClr>
                </a:solidFill>
              </a:rPr>
              <a:t>Res3D 16-&gt;32 </a:t>
            </a:r>
          </a:p>
          <a:p>
            <a:pPr algn="ctr"/>
            <a:r>
              <a:rPr lang="en-US" sz="1400" b="1" dirty="0">
                <a:solidFill>
                  <a:schemeClr val="accent3">
                    <a:lumMod val="10000"/>
                  </a:schemeClr>
                </a:solidFill>
              </a:rPr>
              <a:t>+ SE -&gt; (B,32,64,256,256)</a:t>
            </a:r>
            <a:endParaRPr lang="ru-RU" sz="1400" b="1" dirty="0">
              <a:solidFill>
                <a:schemeClr val="accent3">
                  <a:lumMod val="10000"/>
                </a:schemeClr>
              </a:solidFill>
            </a:endParaRPr>
          </a:p>
        </p:txBody>
      </p:sp>
      <p:sp>
        <p:nvSpPr>
          <p:cNvPr id="12" name="Прямоугольник: скругленные углы 11">
            <a:extLst>
              <a:ext uri="{FF2B5EF4-FFF2-40B4-BE49-F238E27FC236}">
                <a16:creationId xmlns:a16="http://schemas.microsoft.com/office/drawing/2014/main" id="{FC7CEC9E-4C16-EE6B-9D53-F7D676D7EEBF}"/>
              </a:ext>
            </a:extLst>
          </p:cNvPr>
          <p:cNvSpPr/>
          <p:nvPr/>
        </p:nvSpPr>
        <p:spPr>
          <a:xfrm>
            <a:off x="1511189" y="2865333"/>
            <a:ext cx="1732301" cy="1036044"/>
          </a:xfrm>
          <a:prstGeom prst="roundRect">
            <a:avLst/>
          </a:prstGeom>
          <a:effectLst>
            <a:outerShdw blurRad="50800" dist="38100" dir="5400000" algn="t" rotWithShape="0">
              <a:prstClr val="black">
                <a:alpha val="40000"/>
              </a:prstClr>
            </a:outerShdw>
          </a:effectLst>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1400" b="1" dirty="0">
                <a:solidFill>
                  <a:schemeClr val="accent3">
                    <a:lumMod val="10000"/>
                  </a:schemeClr>
                </a:solidFill>
              </a:rPr>
              <a:t>Pool2 (1,2,2) -&gt; (B,32,64,128,128)</a:t>
            </a:r>
            <a:endParaRPr lang="ru-RU" sz="1400" b="1" dirty="0">
              <a:solidFill>
                <a:schemeClr val="accent3">
                  <a:lumMod val="10000"/>
                </a:schemeClr>
              </a:solidFill>
            </a:endParaRPr>
          </a:p>
        </p:txBody>
      </p:sp>
      <p:sp>
        <p:nvSpPr>
          <p:cNvPr id="13" name="Прямоугольник: скругленные углы 12">
            <a:extLst>
              <a:ext uri="{FF2B5EF4-FFF2-40B4-BE49-F238E27FC236}">
                <a16:creationId xmlns:a16="http://schemas.microsoft.com/office/drawing/2014/main" id="{B3747B0B-DCF4-B1C4-BD91-93F8DC064DEB}"/>
              </a:ext>
            </a:extLst>
          </p:cNvPr>
          <p:cNvSpPr/>
          <p:nvPr/>
        </p:nvSpPr>
        <p:spPr>
          <a:xfrm>
            <a:off x="3877822" y="2865333"/>
            <a:ext cx="1732301" cy="1036044"/>
          </a:xfrm>
          <a:prstGeom prst="roundRect">
            <a:avLst/>
          </a:prstGeom>
          <a:effectLst>
            <a:outerShdw blurRad="50800" dist="38100" dir="5400000" algn="t" rotWithShape="0">
              <a:prstClr val="black">
                <a:alpha val="40000"/>
              </a:prstClr>
            </a:outerShdw>
          </a:effectLst>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1400" b="1" dirty="0">
                <a:solidFill>
                  <a:schemeClr val="accent3">
                    <a:lumMod val="10000"/>
                  </a:schemeClr>
                </a:solidFill>
              </a:rPr>
              <a:t>Enc3</a:t>
            </a:r>
          </a:p>
          <a:p>
            <a:pPr algn="ctr"/>
            <a:r>
              <a:rPr lang="en-US" sz="1400" b="1" dirty="0">
                <a:solidFill>
                  <a:schemeClr val="accent3">
                    <a:lumMod val="10000"/>
                  </a:schemeClr>
                </a:solidFill>
              </a:rPr>
              <a:t>Res3D 32-&gt;48 </a:t>
            </a:r>
          </a:p>
          <a:p>
            <a:pPr algn="ctr"/>
            <a:r>
              <a:rPr lang="en-US" sz="1400" b="1" dirty="0">
                <a:solidFill>
                  <a:schemeClr val="accent3">
                    <a:lumMod val="10000"/>
                  </a:schemeClr>
                </a:solidFill>
              </a:rPr>
              <a:t>+ SE -&gt; (B,48,64,128,128)</a:t>
            </a:r>
            <a:endParaRPr lang="ru-RU" sz="1400" b="1" dirty="0">
              <a:solidFill>
                <a:schemeClr val="accent3">
                  <a:lumMod val="10000"/>
                </a:schemeClr>
              </a:solidFill>
            </a:endParaRPr>
          </a:p>
        </p:txBody>
      </p:sp>
      <p:sp>
        <p:nvSpPr>
          <p:cNvPr id="14" name="Прямоугольник: скругленные углы 13">
            <a:extLst>
              <a:ext uri="{FF2B5EF4-FFF2-40B4-BE49-F238E27FC236}">
                <a16:creationId xmlns:a16="http://schemas.microsoft.com/office/drawing/2014/main" id="{8C106F67-E54D-2D3E-7D50-0B8C75751041}"/>
              </a:ext>
            </a:extLst>
          </p:cNvPr>
          <p:cNvSpPr/>
          <p:nvPr/>
        </p:nvSpPr>
        <p:spPr>
          <a:xfrm>
            <a:off x="8656836" y="2865333"/>
            <a:ext cx="1732301" cy="1036044"/>
          </a:xfrm>
          <a:prstGeom prst="roundRect">
            <a:avLst/>
          </a:prstGeom>
          <a:effectLst>
            <a:outerShdw blurRad="50800" dist="38100" dir="5400000" algn="t" rotWithShape="0">
              <a:prstClr val="black">
                <a:alpha val="40000"/>
              </a:prstClr>
            </a:outerShdw>
          </a:effectLst>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1400" b="1" dirty="0">
                <a:solidFill>
                  <a:schemeClr val="accent3">
                    <a:lumMod val="10000"/>
                  </a:schemeClr>
                </a:solidFill>
              </a:rPr>
              <a:t>Enc4</a:t>
            </a:r>
          </a:p>
          <a:p>
            <a:pPr algn="ctr"/>
            <a:r>
              <a:rPr lang="en-US" sz="1400" b="1" dirty="0">
                <a:solidFill>
                  <a:schemeClr val="accent3">
                    <a:lumMod val="10000"/>
                  </a:schemeClr>
                </a:solidFill>
              </a:rPr>
              <a:t>Res3D 48-&gt;128 </a:t>
            </a:r>
          </a:p>
          <a:p>
            <a:pPr algn="ctr"/>
            <a:r>
              <a:rPr lang="en-US" sz="1400" b="1" dirty="0">
                <a:solidFill>
                  <a:schemeClr val="accent3">
                    <a:lumMod val="10000"/>
                  </a:schemeClr>
                </a:solidFill>
              </a:rPr>
              <a:t>+ SE -&gt; (B,128,64,64,64)</a:t>
            </a:r>
            <a:endParaRPr lang="ru-RU" sz="1400" b="1" dirty="0">
              <a:solidFill>
                <a:schemeClr val="accent3">
                  <a:lumMod val="10000"/>
                </a:schemeClr>
              </a:solidFill>
            </a:endParaRPr>
          </a:p>
        </p:txBody>
      </p:sp>
      <p:sp>
        <p:nvSpPr>
          <p:cNvPr id="15" name="Прямоугольник: скругленные углы 14">
            <a:extLst>
              <a:ext uri="{FF2B5EF4-FFF2-40B4-BE49-F238E27FC236}">
                <a16:creationId xmlns:a16="http://schemas.microsoft.com/office/drawing/2014/main" id="{8F1684E2-15C3-063B-2410-0027BBB2ACE6}"/>
              </a:ext>
            </a:extLst>
          </p:cNvPr>
          <p:cNvSpPr/>
          <p:nvPr/>
        </p:nvSpPr>
        <p:spPr>
          <a:xfrm>
            <a:off x="6255859" y="2865333"/>
            <a:ext cx="1732301" cy="1036044"/>
          </a:xfrm>
          <a:prstGeom prst="roundRect">
            <a:avLst/>
          </a:prstGeom>
          <a:effectLst>
            <a:outerShdw blurRad="50800" dist="38100" dir="5400000" algn="t" rotWithShape="0">
              <a:prstClr val="black">
                <a:alpha val="40000"/>
              </a:prstClr>
            </a:outerShdw>
          </a:effectLst>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1400" b="1" dirty="0">
                <a:solidFill>
                  <a:schemeClr val="accent3">
                    <a:lumMod val="10000"/>
                  </a:schemeClr>
                </a:solidFill>
              </a:rPr>
              <a:t>Pool3 (1,2,2) -&gt; (B,48,64,64,64)</a:t>
            </a:r>
            <a:endParaRPr lang="ru-RU" sz="1400" b="1" dirty="0">
              <a:solidFill>
                <a:schemeClr val="accent3">
                  <a:lumMod val="10000"/>
                </a:schemeClr>
              </a:solidFill>
            </a:endParaRPr>
          </a:p>
        </p:txBody>
      </p:sp>
      <p:sp>
        <p:nvSpPr>
          <p:cNvPr id="16" name="Прямоугольник: скругленные углы 15">
            <a:extLst>
              <a:ext uri="{FF2B5EF4-FFF2-40B4-BE49-F238E27FC236}">
                <a16:creationId xmlns:a16="http://schemas.microsoft.com/office/drawing/2014/main" id="{4DBB8505-A1EC-9CB5-8D27-370138501D08}"/>
              </a:ext>
            </a:extLst>
          </p:cNvPr>
          <p:cNvSpPr/>
          <p:nvPr/>
        </p:nvSpPr>
        <p:spPr>
          <a:xfrm>
            <a:off x="2401308" y="4061786"/>
            <a:ext cx="1732301" cy="1036044"/>
          </a:xfrm>
          <a:prstGeom prst="roundRect">
            <a:avLst/>
          </a:prstGeom>
          <a:effectLst>
            <a:outerShdw blurRad="50800" dist="38100" dir="5400000" algn="t" rotWithShape="0">
              <a:prstClr val="black">
                <a:alpha val="40000"/>
              </a:prstClr>
            </a:outerShdw>
          </a:effectLst>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1400" b="1" dirty="0">
                <a:solidFill>
                  <a:schemeClr val="accent3">
                    <a:lumMod val="10000"/>
                  </a:schemeClr>
                </a:solidFill>
              </a:rPr>
              <a:t>Mean over H,W</a:t>
            </a:r>
          </a:p>
          <a:p>
            <a:pPr algn="ctr"/>
            <a:r>
              <a:rPr lang="en-US" sz="1400" b="1" dirty="0">
                <a:solidFill>
                  <a:schemeClr val="accent3">
                    <a:lumMod val="10000"/>
                  </a:schemeClr>
                </a:solidFill>
              </a:rPr>
              <a:t>(B,128,64)</a:t>
            </a:r>
            <a:endParaRPr lang="ru-RU" sz="1400" b="1" dirty="0">
              <a:solidFill>
                <a:schemeClr val="accent3">
                  <a:lumMod val="10000"/>
                </a:schemeClr>
              </a:solidFill>
            </a:endParaRPr>
          </a:p>
        </p:txBody>
      </p:sp>
      <p:sp>
        <p:nvSpPr>
          <p:cNvPr id="17" name="Прямоугольник: скругленные углы 16">
            <a:extLst>
              <a:ext uri="{FF2B5EF4-FFF2-40B4-BE49-F238E27FC236}">
                <a16:creationId xmlns:a16="http://schemas.microsoft.com/office/drawing/2014/main" id="{3F2F4E98-0FBE-FAA7-9E62-B8541E0ECE0B}"/>
              </a:ext>
            </a:extLst>
          </p:cNvPr>
          <p:cNvSpPr/>
          <p:nvPr/>
        </p:nvSpPr>
        <p:spPr>
          <a:xfrm>
            <a:off x="4754152" y="4061786"/>
            <a:ext cx="1732301" cy="1036044"/>
          </a:xfrm>
          <a:prstGeom prst="roundRect">
            <a:avLst/>
          </a:prstGeom>
          <a:effectLst>
            <a:outerShdw blurRad="50800" dist="38100" dir="5400000" algn="t" rotWithShape="0">
              <a:prstClr val="black">
                <a:alpha val="40000"/>
              </a:prstClr>
            </a:outerShdw>
          </a:effectLst>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1400" b="1" dirty="0">
                <a:solidFill>
                  <a:schemeClr val="accent3">
                    <a:lumMod val="10000"/>
                  </a:schemeClr>
                </a:solidFill>
              </a:rPr>
              <a:t>Permute</a:t>
            </a:r>
          </a:p>
          <a:p>
            <a:pPr algn="ctr"/>
            <a:r>
              <a:rPr lang="en-US" sz="1400" b="1" dirty="0">
                <a:solidFill>
                  <a:schemeClr val="accent3">
                    <a:lumMod val="10000"/>
                  </a:schemeClr>
                </a:solidFill>
              </a:rPr>
              <a:t>(B,64,128)</a:t>
            </a:r>
            <a:endParaRPr lang="ru-RU" sz="1400" b="1" dirty="0">
              <a:solidFill>
                <a:schemeClr val="accent3">
                  <a:lumMod val="10000"/>
                </a:schemeClr>
              </a:solidFill>
            </a:endParaRPr>
          </a:p>
        </p:txBody>
      </p:sp>
      <p:sp>
        <p:nvSpPr>
          <p:cNvPr id="18" name="Прямоугольник: скругленные углы 17">
            <a:extLst>
              <a:ext uri="{FF2B5EF4-FFF2-40B4-BE49-F238E27FC236}">
                <a16:creationId xmlns:a16="http://schemas.microsoft.com/office/drawing/2014/main" id="{EE618EA9-9274-044B-7425-CF2F67D32C6E}"/>
              </a:ext>
            </a:extLst>
          </p:cNvPr>
          <p:cNvSpPr/>
          <p:nvPr/>
        </p:nvSpPr>
        <p:spPr>
          <a:xfrm>
            <a:off x="7138249" y="4075350"/>
            <a:ext cx="1732301" cy="1036044"/>
          </a:xfrm>
          <a:prstGeom prst="roundRect">
            <a:avLst/>
          </a:prstGeom>
          <a:effectLst>
            <a:outerShdw blurRad="50800" dist="38100" dir="5400000" algn="t" rotWithShape="0">
              <a:prstClr val="black">
                <a:alpha val="40000"/>
              </a:prstClr>
            </a:outerShdw>
          </a:effectLst>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1400" b="1" dirty="0">
                <a:solidFill>
                  <a:schemeClr val="accent3">
                    <a:lumMod val="10000"/>
                  </a:schemeClr>
                </a:solidFill>
              </a:rPr>
              <a:t>+ CLS token</a:t>
            </a:r>
          </a:p>
          <a:p>
            <a:pPr algn="ctr"/>
            <a:r>
              <a:rPr lang="en-US" sz="1400" b="1" dirty="0">
                <a:solidFill>
                  <a:schemeClr val="accent3">
                    <a:lumMod val="10000"/>
                  </a:schemeClr>
                </a:solidFill>
              </a:rPr>
              <a:t>-&gt; (B,65,128)</a:t>
            </a:r>
            <a:endParaRPr lang="ru-RU" sz="1400" b="1" dirty="0">
              <a:solidFill>
                <a:schemeClr val="accent3">
                  <a:lumMod val="10000"/>
                </a:schemeClr>
              </a:solidFill>
            </a:endParaRPr>
          </a:p>
        </p:txBody>
      </p:sp>
      <p:sp>
        <p:nvSpPr>
          <p:cNvPr id="19" name="Стрелка: вправо 18">
            <a:extLst>
              <a:ext uri="{FF2B5EF4-FFF2-40B4-BE49-F238E27FC236}">
                <a16:creationId xmlns:a16="http://schemas.microsoft.com/office/drawing/2014/main" id="{CFA58269-A92A-9AB9-6ACC-1AB037B316A0}"/>
              </a:ext>
            </a:extLst>
          </p:cNvPr>
          <p:cNvSpPr/>
          <p:nvPr/>
        </p:nvSpPr>
        <p:spPr>
          <a:xfrm>
            <a:off x="2509105" y="2010659"/>
            <a:ext cx="408562" cy="355060"/>
          </a:xfrm>
          <a:prstGeom prst="rightArrow">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ru-RU"/>
          </a:p>
        </p:txBody>
      </p:sp>
      <p:sp>
        <p:nvSpPr>
          <p:cNvPr id="20" name="Стрелка: вправо 19">
            <a:extLst>
              <a:ext uri="{FF2B5EF4-FFF2-40B4-BE49-F238E27FC236}">
                <a16:creationId xmlns:a16="http://schemas.microsoft.com/office/drawing/2014/main" id="{8C19CE87-62DA-C826-EE8B-138308894727}"/>
              </a:ext>
            </a:extLst>
          </p:cNvPr>
          <p:cNvSpPr/>
          <p:nvPr/>
        </p:nvSpPr>
        <p:spPr>
          <a:xfrm>
            <a:off x="4893140" y="2010659"/>
            <a:ext cx="408562" cy="355060"/>
          </a:xfrm>
          <a:prstGeom prst="rightArrow">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ru-RU"/>
          </a:p>
        </p:txBody>
      </p:sp>
      <p:sp>
        <p:nvSpPr>
          <p:cNvPr id="22" name="Стрелка: вправо 21">
            <a:extLst>
              <a:ext uri="{FF2B5EF4-FFF2-40B4-BE49-F238E27FC236}">
                <a16:creationId xmlns:a16="http://schemas.microsoft.com/office/drawing/2014/main" id="{DE587778-108F-435F-2ECE-7743A788786B}"/>
              </a:ext>
            </a:extLst>
          </p:cNvPr>
          <p:cNvSpPr/>
          <p:nvPr/>
        </p:nvSpPr>
        <p:spPr>
          <a:xfrm>
            <a:off x="7277175" y="2010659"/>
            <a:ext cx="408562" cy="355060"/>
          </a:xfrm>
          <a:prstGeom prst="rightArrow">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ru-RU"/>
          </a:p>
        </p:txBody>
      </p:sp>
      <p:sp>
        <p:nvSpPr>
          <p:cNvPr id="23" name="Стрелка: вправо 22">
            <a:extLst>
              <a:ext uri="{FF2B5EF4-FFF2-40B4-BE49-F238E27FC236}">
                <a16:creationId xmlns:a16="http://schemas.microsoft.com/office/drawing/2014/main" id="{6DBAF2D1-8915-74AE-748A-E8C34558471B}"/>
              </a:ext>
            </a:extLst>
          </p:cNvPr>
          <p:cNvSpPr/>
          <p:nvPr/>
        </p:nvSpPr>
        <p:spPr>
          <a:xfrm>
            <a:off x="5751650" y="3205825"/>
            <a:ext cx="408562" cy="355060"/>
          </a:xfrm>
          <a:prstGeom prst="rightArrow">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ru-RU"/>
          </a:p>
        </p:txBody>
      </p:sp>
      <p:sp>
        <p:nvSpPr>
          <p:cNvPr id="24" name="Стрелка: вправо 23">
            <a:extLst>
              <a:ext uri="{FF2B5EF4-FFF2-40B4-BE49-F238E27FC236}">
                <a16:creationId xmlns:a16="http://schemas.microsoft.com/office/drawing/2014/main" id="{F05BD040-BC67-CB79-7C95-4F5C2583E8E0}"/>
              </a:ext>
            </a:extLst>
          </p:cNvPr>
          <p:cNvSpPr/>
          <p:nvPr/>
        </p:nvSpPr>
        <p:spPr>
          <a:xfrm>
            <a:off x="8129687" y="3205825"/>
            <a:ext cx="408562" cy="355060"/>
          </a:xfrm>
          <a:prstGeom prst="rightArrow">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ru-RU"/>
          </a:p>
        </p:txBody>
      </p:sp>
      <p:sp>
        <p:nvSpPr>
          <p:cNvPr id="25" name="Стрелка: вправо 24">
            <a:extLst>
              <a:ext uri="{FF2B5EF4-FFF2-40B4-BE49-F238E27FC236}">
                <a16:creationId xmlns:a16="http://schemas.microsoft.com/office/drawing/2014/main" id="{94363786-EF89-ABE1-4B0F-BB671782C67F}"/>
              </a:ext>
            </a:extLst>
          </p:cNvPr>
          <p:cNvSpPr/>
          <p:nvPr/>
        </p:nvSpPr>
        <p:spPr>
          <a:xfrm>
            <a:off x="3373613" y="3205825"/>
            <a:ext cx="408562" cy="355060"/>
          </a:xfrm>
          <a:prstGeom prst="rightArrow">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ru-RU"/>
          </a:p>
        </p:txBody>
      </p:sp>
      <p:sp>
        <p:nvSpPr>
          <p:cNvPr id="26" name="Стрелка: вправо 25">
            <a:extLst>
              <a:ext uri="{FF2B5EF4-FFF2-40B4-BE49-F238E27FC236}">
                <a16:creationId xmlns:a16="http://schemas.microsoft.com/office/drawing/2014/main" id="{87C1D1AF-63EE-277C-39CC-D7317EF59664}"/>
              </a:ext>
            </a:extLst>
          </p:cNvPr>
          <p:cNvSpPr/>
          <p:nvPr/>
        </p:nvSpPr>
        <p:spPr>
          <a:xfrm>
            <a:off x="992862" y="3205825"/>
            <a:ext cx="408562" cy="355060"/>
          </a:xfrm>
          <a:prstGeom prst="rightArrow">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ru-RU"/>
          </a:p>
        </p:txBody>
      </p:sp>
      <p:sp>
        <p:nvSpPr>
          <p:cNvPr id="27" name="Стрелка: вправо 26">
            <a:extLst>
              <a:ext uri="{FF2B5EF4-FFF2-40B4-BE49-F238E27FC236}">
                <a16:creationId xmlns:a16="http://schemas.microsoft.com/office/drawing/2014/main" id="{AE3023F8-7EA4-38E8-FD4F-202FC4E3C2D8}"/>
              </a:ext>
            </a:extLst>
          </p:cNvPr>
          <p:cNvSpPr/>
          <p:nvPr/>
        </p:nvSpPr>
        <p:spPr>
          <a:xfrm>
            <a:off x="6618813" y="4390653"/>
            <a:ext cx="408562" cy="355060"/>
          </a:xfrm>
          <a:prstGeom prst="rightArrow">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ru-RU"/>
          </a:p>
        </p:txBody>
      </p:sp>
      <p:sp>
        <p:nvSpPr>
          <p:cNvPr id="28" name="Стрелка: вправо 27">
            <a:extLst>
              <a:ext uri="{FF2B5EF4-FFF2-40B4-BE49-F238E27FC236}">
                <a16:creationId xmlns:a16="http://schemas.microsoft.com/office/drawing/2014/main" id="{B477BDAA-6010-C550-A15F-EDC324D70075}"/>
              </a:ext>
            </a:extLst>
          </p:cNvPr>
          <p:cNvSpPr/>
          <p:nvPr/>
        </p:nvSpPr>
        <p:spPr>
          <a:xfrm>
            <a:off x="8996851" y="4415842"/>
            <a:ext cx="408562" cy="355060"/>
          </a:xfrm>
          <a:prstGeom prst="rightArrow">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ru-RU"/>
          </a:p>
        </p:txBody>
      </p:sp>
      <p:sp>
        <p:nvSpPr>
          <p:cNvPr id="29" name="Стрелка: вправо 28">
            <a:extLst>
              <a:ext uri="{FF2B5EF4-FFF2-40B4-BE49-F238E27FC236}">
                <a16:creationId xmlns:a16="http://schemas.microsoft.com/office/drawing/2014/main" id="{01DF513B-516C-2AF4-AEDE-D17BA2679462}"/>
              </a:ext>
            </a:extLst>
          </p:cNvPr>
          <p:cNvSpPr/>
          <p:nvPr/>
        </p:nvSpPr>
        <p:spPr>
          <a:xfrm>
            <a:off x="4225646" y="4402278"/>
            <a:ext cx="408562" cy="355060"/>
          </a:xfrm>
          <a:prstGeom prst="rightArrow">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ru-RU"/>
          </a:p>
        </p:txBody>
      </p:sp>
      <p:sp>
        <p:nvSpPr>
          <p:cNvPr id="38" name="Прямоугольник: скругленные углы 37">
            <a:extLst>
              <a:ext uri="{FF2B5EF4-FFF2-40B4-BE49-F238E27FC236}">
                <a16:creationId xmlns:a16="http://schemas.microsoft.com/office/drawing/2014/main" id="{04389A31-144E-5916-D45B-DE3526758C48}"/>
              </a:ext>
            </a:extLst>
          </p:cNvPr>
          <p:cNvSpPr/>
          <p:nvPr/>
        </p:nvSpPr>
        <p:spPr>
          <a:xfrm>
            <a:off x="9522346" y="4061786"/>
            <a:ext cx="1732301" cy="1036044"/>
          </a:xfrm>
          <a:prstGeom prst="roundRect">
            <a:avLst/>
          </a:prstGeom>
          <a:effectLst>
            <a:outerShdw blurRad="50800" dist="38100" dir="5400000" algn="t" rotWithShape="0">
              <a:prstClr val="black">
                <a:alpha val="40000"/>
              </a:prstClr>
            </a:outerShdw>
          </a:effectLst>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1400" b="1" dirty="0">
                <a:solidFill>
                  <a:schemeClr val="accent3">
                    <a:lumMod val="10000"/>
                  </a:schemeClr>
                </a:solidFill>
              </a:rPr>
              <a:t>+ CLS token</a:t>
            </a:r>
          </a:p>
          <a:p>
            <a:pPr algn="ctr"/>
            <a:r>
              <a:rPr lang="en-US" sz="1400" b="1" dirty="0">
                <a:solidFill>
                  <a:schemeClr val="accent3">
                    <a:lumMod val="10000"/>
                  </a:schemeClr>
                </a:solidFill>
              </a:rPr>
              <a:t>-&gt; (B,65,128)</a:t>
            </a:r>
            <a:endParaRPr lang="ru-RU" sz="1400" b="1" dirty="0">
              <a:solidFill>
                <a:schemeClr val="accent3">
                  <a:lumMod val="10000"/>
                </a:schemeClr>
              </a:solidFill>
            </a:endParaRPr>
          </a:p>
        </p:txBody>
      </p:sp>
      <p:sp>
        <p:nvSpPr>
          <p:cNvPr id="39" name="Стрелка: вправо 38">
            <a:extLst>
              <a:ext uri="{FF2B5EF4-FFF2-40B4-BE49-F238E27FC236}">
                <a16:creationId xmlns:a16="http://schemas.microsoft.com/office/drawing/2014/main" id="{776C9006-233A-7C72-0478-BBBFB31ECBBF}"/>
              </a:ext>
            </a:extLst>
          </p:cNvPr>
          <p:cNvSpPr/>
          <p:nvPr/>
        </p:nvSpPr>
        <p:spPr>
          <a:xfrm>
            <a:off x="10506070" y="3194200"/>
            <a:ext cx="408562" cy="355060"/>
          </a:xfrm>
          <a:prstGeom prst="rightArrow">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ru-RU"/>
          </a:p>
        </p:txBody>
      </p:sp>
      <p:sp>
        <p:nvSpPr>
          <p:cNvPr id="40" name="Стрелка: вправо 39">
            <a:extLst>
              <a:ext uri="{FF2B5EF4-FFF2-40B4-BE49-F238E27FC236}">
                <a16:creationId xmlns:a16="http://schemas.microsoft.com/office/drawing/2014/main" id="{733C3F3D-2A4C-99D7-F43C-0EE6E9058439}"/>
              </a:ext>
            </a:extLst>
          </p:cNvPr>
          <p:cNvSpPr/>
          <p:nvPr/>
        </p:nvSpPr>
        <p:spPr>
          <a:xfrm>
            <a:off x="11367175" y="4390653"/>
            <a:ext cx="408562" cy="355060"/>
          </a:xfrm>
          <a:prstGeom prst="rightArrow">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ru-RU"/>
          </a:p>
        </p:txBody>
      </p:sp>
      <p:sp>
        <p:nvSpPr>
          <p:cNvPr id="41" name="Прямоугольник: скругленные углы 40">
            <a:extLst>
              <a:ext uri="{FF2B5EF4-FFF2-40B4-BE49-F238E27FC236}">
                <a16:creationId xmlns:a16="http://schemas.microsoft.com/office/drawing/2014/main" id="{B80A9FF7-696B-4184-F1E2-C1CDF353EF19}"/>
              </a:ext>
            </a:extLst>
          </p:cNvPr>
          <p:cNvSpPr/>
          <p:nvPr/>
        </p:nvSpPr>
        <p:spPr>
          <a:xfrm>
            <a:off x="1535157" y="5305611"/>
            <a:ext cx="1732301" cy="1036044"/>
          </a:xfrm>
          <a:prstGeom prst="roundRect">
            <a:avLst/>
          </a:prstGeom>
          <a:effectLst>
            <a:outerShdw blurRad="50800" dist="38100" dir="5400000" algn="t" rotWithShape="0">
              <a:prstClr val="black">
                <a:alpha val="40000"/>
              </a:prstClr>
            </a:outerShdw>
          </a:effectLst>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1400" b="1" dirty="0" err="1">
                <a:solidFill>
                  <a:schemeClr val="accent3">
                    <a:lumMod val="10000"/>
                  </a:schemeClr>
                </a:solidFill>
              </a:rPr>
              <a:t>CSABlock</a:t>
            </a:r>
            <a:endParaRPr lang="en-US" sz="1400" b="1" dirty="0">
              <a:solidFill>
                <a:schemeClr val="accent3">
                  <a:lumMod val="10000"/>
                </a:schemeClr>
              </a:solidFill>
            </a:endParaRPr>
          </a:p>
          <a:p>
            <a:pPr algn="ctr"/>
            <a:r>
              <a:rPr lang="en-US" sz="1400" b="1" dirty="0">
                <a:solidFill>
                  <a:schemeClr val="accent3">
                    <a:lumMod val="10000"/>
                  </a:schemeClr>
                </a:solidFill>
              </a:rPr>
              <a:t>(B,65,128)</a:t>
            </a:r>
            <a:endParaRPr lang="ru-RU" sz="1400" b="1" dirty="0">
              <a:solidFill>
                <a:schemeClr val="accent3">
                  <a:lumMod val="10000"/>
                </a:schemeClr>
              </a:solidFill>
            </a:endParaRPr>
          </a:p>
        </p:txBody>
      </p:sp>
      <p:sp>
        <p:nvSpPr>
          <p:cNvPr id="42" name="Прямоугольник: скругленные углы 41">
            <a:extLst>
              <a:ext uri="{FF2B5EF4-FFF2-40B4-BE49-F238E27FC236}">
                <a16:creationId xmlns:a16="http://schemas.microsoft.com/office/drawing/2014/main" id="{67E52A36-6A5D-D83C-DCBA-23CC722A4218}"/>
              </a:ext>
            </a:extLst>
          </p:cNvPr>
          <p:cNvSpPr/>
          <p:nvPr/>
        </p:nvSpPr>
        <p:spPr>
          <a:xfrm>
            <a:off x="3888001" y="5305611"/>
            <a:ext cx="1732301" cy="1036044"/>
          </a:xfrm>
          <a:prstGeom prst="roundRect">
            <a:avLst/>
          </a:prstGeom>
          <a:effectLst>
            <a:outerShdw blurRad="50800" dist="38100" dir="5400000" algn="t" rotWithShape="0">
              <a:prstClr val="black">
                <a:alpha val="40000"/>
              </a:prstClr>
            </a:outerShdw>
          </a:effectLst>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1400" b="1" dirty="0" err="1">
                <a:solidFill>
                  <a:schemeClr val="accent3">
                    <a:lumMod val="10000"/>
                  </a:schemeClr>
                </a:solidFill>
              </a:rPr>
              <a:t>CSABlock</a:t>
            </a:r>
            <a:endParaRPr lang="en-US" sz="1400" b="1" dirty="0">
              <a:solidFill>
                <a:schemeClr val="accent3">
                  <a:lumMod val="10000"/>
                </a:schemeClr>
              </a:solidFill>
            </a:endParaRPr>
          </a:p>
          <a:p>
            <a:pPr algn="ctr"/>
            <a:r>
              <a:rPr lang="en-US" sz="1400" b="1" dirty="0">
                <a:solidFill>
                  <a:schemeClr val="accent3">
                    <a:lumMod val="10000"/>
                  </a:schemeClr>
                </a:solidFill>
              </a:rPr>
              <a:t>(B,65,128)</a:t>
            </a:r>
            <a:endParaRPr lang="ru-RU" sz="1400" b="1" dirty="0">
              <a:solidFill>
                <a:schemeClr val="accent3">
                  <a:lumMod val="10000"/>
                </a:schemeClr>
              </a:solidFill>
            </a:endParaRPr>
          </a:p>
        </p:txBody>
      </p:sp>
      <p:sp>
        <p:nvSpPr>
          <p:cNvPr id="43" name="Прямоугольник: скругленные углы 42">
            <a:extLst>
              <a:ext uri="{FF2B5EF4-FFF2-40B4-BE49-F238E27FC236}">
                <a16:creationId xmlns:a16="http://schemas.microsoft.com/office/drawing/2014/main" id="{98052A77-2B5E-0956-1C90-7EEB02DC7035}"/>
              </a:ext>
            </a:extLst>
          </p:cNvPr>
          <p:cNvSpPr/>
          <p:nvPr/>
        </p:nvSpPr>
        <p:spPr>
          <a:xfrm>
            <a:off x="6272098" y="5319175"/>
            <a:ext cx="1732301" cy="1036044"/>
          </a:xfrm>
          <a:prstGeom prst="roundRect">
            <a:avLst/>
          </a:prstGeom>
          <a:effectLst>
            <a:outerShdw blurRad="50800" dist="38100" dir="5400000" algn="t" rotWithShape="0">
              <a:prstClr val="black">
                <a:alpha val="40000"/>
              </a:prstClr>
            </a:outerShdw>
          </a:effectLst>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1400" b="1" dirty="0" err="1">
                <a:solidFill>
                  <a:schemeClr val="accent3">
                    <a:lumMod val="10000"/>
                  </a:schemeClr>
                </a:solidFill>
              </a:rPr>
              <a:t>LayerNorm</a:t>
            </a:r>
            <a:r>
              <a:rPr lang="en-US" sz="1400" b="1" dirty="0">
                <a:solidFill>
                  <a:schemeClr val="accent3">
                    <a:lumMod val="10000"/>
                  </a:schemeClr>
                </a:solidFill>
              </a:rPr>
              <a:t> + select CLS</a:t>
            </a:r>
          </a:p>
          <a:p>
            <a:pPr algn="ctr"/>
            <a:r>
              <a:rPr lang="en-US" sz="1400" b="1" dirty="0">
                <a:solidFill>
                  <a:schemeClr val="accent3">
                    <a:lumMod val="10000"/>
                  </a:schemeClr>
                </a:solidFill>
              </a:rPr>
              <a:t>(B,128)</a:t>
            </a:r>
            <a:endParaRPr lang="ru-RU" sz="1400" b="1" dirty="0">
              <a:solidFill>
                <a:schemeClr val="accent3">
                  <a:lumMod val="10000"/>
                </a:schemeClr>
              </a:solidFill>
            </a:endParaRPr>
          </a:p>
        </p:txBody>
      </p:sp>
      <p:sp>
        <p:nvSpPr>
          <p:cNvPr id="44" name="Стрелка: вправо 43">
            <a:extLst>
              <a:ext uri="{FF2B5EF4-FFF2-40B4-BE49-F238E27FC236}">
                <a16:creationId xmlns:a16="http://schemas.microsoft.com/office/drawing/2014/main" id="{FC4C5E0F-A972-4DE9-13CF-14FE6635D3F5}"/>
              </a:ext>
            </a:extLst>
          </p:cNvPr>
          <p:cNvSpPr/>
          <p:nvPr/>
        </p:nvSpPr>
        <p:spPr>
          <a:xfrm>
            <a:off x="5752662" y="5634478"/>
            <a:ext cx="408562" cy="355060"/>
          </a:xfrm>
          <a:prstGeom prst="rightArrow">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ru-RU"/>
          </a:p>
        </p:txBody>
      </p:sp>
      <p:sp>
        <p:nvSpPr>
          <p:cNvPr id="45" name="Стрелка: вправо 44">
            <a:extLst>
              <a:ext uri="{FF2B5EF4-FFF2-40B4-BE49-F238E27FC236}">
                <a16:creationId xmlns:a16="http://schemas.microsoft.com/office/drawing/2014/main" id="{EDE80D3D-CBB5-C20F-6676-FF63D2F5946C}"/>
              </a:ext>
            </a:extLst>
          </p:cNvPr>
          <p:cNvSpPr/>
          <p:nvPr/>
        </p:nvSpPr>
        <p:spPr>
          <a:xfrm>
            <a:off x="8130700" y="5659667"/>
            <a:ext cx="408562" cy="355060"/>
          </a:xfrm>
          <a:prstGeom prst="rightArrow">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ru-RU"/>
          </a:p>
        </p:txBody>
      </p:sp>
      <p:sp>
        <p:nvSpPr>
          <p:cNvPr id="46" name="Стрелка: вправо 45">
            <a:extLst>
              <a:ext uri="{FF2B5EF4-FFF2-40B4-BE49-F238E27FC236}">
                <a16:creationId xmlns:a16="http://schemas.microsoft.com/office/drawing/2014/main" id="{2DF88A43-FF10-A7DE-679E-507AB4F8EF88}"/>
              </a:ext>
            </a:extLst>
          </p:cNvPr>
          <p:cNvSpPr/>
          <p:nvPr/>
        </p:nvSpPr>
        <p:spPr>
          <a:xfrm>
            <a:off x="3359495" y="5646103"/>
            <a:ext cx="408562" cy="355060"/>
          </a:xfrm>
          <a:prstGeom prst="rightArrow">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ru-RU"/>
          </a:p>
        </p:txBody>
      </p:sp>
      <p:sp>
        <p:nvSpPr>
          <p:cNvPr id="47" name="Прямоугольник: скругленные углы 46">
            <a:extLst>
              <a:ext uri="{FF2B5EF4-FFF2-40B4-BE49-F238E27FC236}">
                <a16:creationId xmlns:a16="http://schemas.microsoft.com/office/drawing/2014/main" id="{C7248DC8-29E0-9793-D9A1-F578FE0E5CEC}"/>
              </a:ext>
            </a:extLst>
          </p:cNvPr>
          <p:cNvSpPr/>
          <p:nvPr/>
        </p:nvSpPr>
        <p:spPr>
          <a:xfrm>
            <a:off x="8656195" y="5305611"/>
            <a:ext cx="1732301" cy="1036044"/>
          </a:xfrm>
          <a:prstGeom prst="roundRect">
            <a:avLst/>
          </a:prstGeom>
          <a:effectLst>
            <a:outerShdw blurRad="50800" dist="38100" dir="5400000" algn="t" rotWithShape="0">
              <a:prstClr val="black">
                <a:alpha val="40000"/>
              </a:prstClr>
            </a:outerShdw>
          </a:effectLst>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1400" b="1" dirty="0">
                <a:solidFill>
                  <a:schemeClr val="accent3">
                    <a:lumMod val="10000"/>
                  </a:schemeClr>
                </a:solidFill>
              </a:rPr>
              <a:t>Head (MLP)</a:t>
            </a:r>
          </a:p>
          <a:p>
            <a:pPr algn="ctr"/>
            <a:r>
              <a:rPr lang="en-US" sz="1400" b="1" dirty="0">
                <a:solidFill>
                  <a:schemeClr val="accent3">
                    <a:lumMod val="10000"/>
                  </a:schemeClr>
                </a:solidFill>
              </a:rPr>
              <a:t>(B,C)</a:t>
            </a:r>
            <a:endParaRPr lang="ru-RU" sz="1400" b="1" dirty="0">
              <a:solidFill>
                <a:schemeClr val="accent3">
                  <a:lumMod val="10000"/>
                </a:schemeClr>
              </a:solidFill>
            </a:endParaRPr>
          </a:p>
        </p:txBody>
      </p:sp>
      <p:sp>
        <p:nvSpPr>
          <p:cNvPr id="49" name="Стрелка: вправо 48">
            <a:extLst>
              <a:ext uri="{FF2B5EF4-FFF2-40B4-BE49-F238E27FC236}">
                <a16:creationId xmlns:a16="http://schemas.microsoft.com/office/drawing/2014/main" id="{C802A87C-8114-71E0-B7B7-AEA42136EB70}"/>
              </a:ext>
            </a:extLst>
          </p:cNvPr>
          <p:cNvSpPr/>
          <p:nvPr/>
        </p:nvSpPr>
        <p:spPr>
          <a:xfrm>
            <a:off x="1034558" y="5665558"/>
            <a:ext cx="408562" cy="355060"/>
          </a:xfrm>
          <a:prstGeom prst="rightArrow">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ru-RU"/>
          </a:p>
        </p:txBody>
      </p:sp>
    </p:spTree>
    <p:extLst>
      <p:ext uri="{BB962C8B-B14F-4D97-AF65-F5344CB8AC3E}">
        <p14:creationId xmlns:p14="http://schemas.microsoft.com/office/powerpoint/2010/main" val="13725947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a:extLst>
            <a:ext uri="{FF2B5EF4-FFF2-40B4-BE49-F238E27FC236}">
              <a16:creationId xmlns:a16="http://schemas.microsoft.com/office/drawing/2014/main" id="{FCF74681-F03E-C131-875C-12047A504D3C}"/>
            </a:ext>
          </a:extLst>
        </p:cNvPr>
        <p:cNvGrpSpPr/>
        <p:nvPr/>
      </p:nvGrpSpPr>
      <p:grpSpPr>
        <a:xfrm>
          <a:off x="0" y="0"/>
          <a:ext cx="0" cy="0"/>
          <a:chOff x="0" y="0"/>
          <a:chExt cx="0" cy="0"/>
        </a:xfrm>
      </p:grpSpPr>
      <p:sp>
        <p:nvSpPr>
          <p:cNvPr id="2" name="Заголовок 1">
            <a:extLst>
              <a:ext uri="{FF2B5EF4-FFF2-40B4-BE49-F238E27FC236}">
                <a16:creationId xmlns:a16="http://schemas.microsoft.com/office/drawing/2014/main" id="{BC5D100B-CF00-3B07-D0D3-A8B9374D72B9}"/>
              </a:ext>
            </a:extLst>
          </p:cNvPr>
          <p:cNvSpPr>
            <a:spLocks noGrp="1"/>
          </p:cNvSpPr>
          <p:nvPr>
            <p:ph type="title"/>
          </p:nvPr>
        </p:nvSpPr>
        <p:spPr>
          <a:xfrm>
            <a:off x="1207008" y="390552"/>
            <a:ext cx="10277856" cy="1655064"/>
          </a:xfrm>
          <a:noFill/>
        </p:spPr>
        <p:txBody>
          <a:bodyPr rtlCol="0">
            <a:noAutofit/>
          </a:bodyPr>
          <a:lstStyle/>
          <a:p>
            <a:pPr rtl="0"/>
            <a:r>
              <a:rPr lang="ru" dirty="0"/>
              <a:t>Обучение</a:t>
            </a:r>
          </a:p>
        </p:txBody>
      </p:sp>
      <p:sp>
        <p:nvSpPr>
          <p:cNvPr id="3" name="Заполнитель номера слайда 2">
            <a:extLst>
              <a:ext uri="{FF2B5EF4-FFF2-40B4-BE49-F238E27FC236}">
                <a16:creationId xmlns:a16="http://schemas.microsoft.com/office/drawing/2014/main" id="{2F98BBF2-227F-47ED-6FD1-E403EE9F4606}"/>
              </a:ext>
            </a:extLst>
          </p:cNvPr>
          <p:cNvSpPr>
            <a:spLocks noGrp="1"/>
          </p:cNvSpPr>
          <p:nvPr>
            <p:ph type="sldNum" sz="quarter" idx="12"/>
          </p:nvPr>
        </p:nvSpPr>
        <p:spPr>
          <a:xfrm>
            <a:off x="9375912" y="6563001"/>
            <a:ext cx="2743200" cy="228600"/>
          </a:xfrm>
        </p:spPr>
        <p:txBody>
          <a:bodyPr rtlCol="0"/>
          <a:lstStyle/>
          <a:p>
            <a:pPr rtl="0"/>
            <a:fld id="{CBD12358-51D2-46B3-9BDE-DF29528B9454}" type="slidenum">
              <a:rPr lang="en-US" smtClean="0"/>
              <a:pPr rtl="0"/>
              <a:t>14</a:t>
            </a:fld>
            <a:endParaRPr lang="en-US" dirty="0"/>
          </a:p>
        </p:txBody>
      </p:sp>
      <p:sp>
        <p:nvSpPr>
          <p:cNvPr id="5" name="Объект 4">
            <a:extLst>
              <a:ext uri="{FF2B5EF4-FFF2-40B4-BE49-F238E27FC236}">
                <a16:creationId xmlns:a16="http://schemas.microsoft.com/office/drawing/2014/main" id="{B5685372-92C9-4A5E-5010-6D27A4AEFAE0}"/>
              </a:ext>
            </a:extLst>
          </p:cNvPr>
          <p:cNvSpPr>
            <a:spLocks noGrp="1"/>
          </p:cNvSpPr>
          <p:nvPr>
            <p:ph idx="13"/>
          </p:nvPr>
        </p:nvSpPr>
        <p:spPr/>
        <p:txBody>
          <a:bodyPr/>
          <a:lstStyle/>
          <a:p>
            <a:pPr>
              <a:lnSpc>
                <a:spcPct val="100000"/>
              </a:lnSpc>
            </a:pPr>
            <a:r>
              <a:rPr lang="ru-RU" dirty="0">
                <a:ea typeface="Cambria Math" panose="02040503050406030204" pitchFamily="18" charset="0"/>
              </a:rPr>
              <a:t>Количество эпох: 130</a:t>
            </a:r>
          </a:p>
          <a:p>
            <a:pPr>
              <a:lnSpc>
                <a:spcPct val="100000"/>
              </a:lnSpc>
            </a:pPr>
            <a:r>
              <a:rPr lang="ru-RU" dirty="0">
                <a:ea typeface="Cambria Math" panose="02040503050406030204" pitchFamily="18" charset="0"/>
              </a:rPr>
              <a:t>Размер </a:t>
            </a:r>
            <a:r>
              <a:rPr lang="ru-RU" dirty="0" err="1">
                <a:ea typeface="Cambria Math" panose="02040503050406030204" pitchFamily="18" charset="0"/>
              </a:rPr>
              <a:t>батча</a:t>
            </a:r>
            <a:r>
              <a:rPr lang="ru-RU" dirty="0">
                <a:ea typeface="Cambria Math" panose="02040503050406030204" pitchFamily="18" charset="0"/>
              </a:rPr>
              <a:t>: 3</a:t>
            </a:r>
          </a:p>
          <a:p>
            <a:pPr>
              <a:lnSpc>
                <a:spcPct val="100000"/>
              </a:lnSpc>
            </a:pPr>
            <a:r>
              <a:rPr lang="ru-RU" dirty="0">
                <a:ea typeface="Cambria Math" panose="02040503050406030204" pitchFamily="18" charset="0"/>
              </a:rPr>
              <a:t>Тренировочная выборка: 80%</a:t>
            </a:r>
          </a:p>
          <a:p>
            <a:pPr>
              <a:lnSpc>
                <a:spcPct val="100000"/>
              </a:lnSpc>
            </a:pPr>
            <a:r>
              <a:rPr lang="ru-RU" dirty="0" err="1">
                <a:ea typeface="Cambria Math" panose="02040503050406030204" pitchFamily="18" charset="0"/>
              </a:rPr>
              <a:t>Валидационная</a:t>
            </a:r>
            <a:r>
              <a:rPr lang="ru-RU" dirty="0">
                <a:ea typeface="Cambria Math" panose="02040503050406030204" pitchFamily="18" charset="0"/>
              </a:rPr>
              <a:t> выборка: 20%</a:t>
            </a:r>
          </a:p>
          <a:p>
            <a:pPr>
              <a:lnSpc>
                <a:spcPct val="100000"/>
              </a:lnSpc>
            </a:pPr>
            <a:r>
              <a:rPr lang="en-US" dirty="0">
                <a:ea typeface="Cambria Math" panose="02040503050406030204" pitchFamily="18" charset="0"/>
              </a:rPr>
              <a:t>Optimizer/Scheduler</a:t>
            </a:r>
            <a:r>
              <a:rPr lang="ru-RU" dirty="0">
                <a:ea typeface="Cambria Math" panose="02040503050406030204" pitchFamily="18" charset="0"/>
              </a:rPr>
              <a:t>: </a:t>
            </a:r>
            <a:r>
              <a:rPr lang="en-US" dirty="0" err="1">
                <a:ea typeface="Cambria Math" panose="02040503050406030204" pitchFamily="18" charset="0"/>
              </a:rPr>
              <a:t>AdamW</a:t>
            </a:r>
            <a:r>
              <a:rPr lang="en-US" dirty="0">
                <a:ea typeface="Cambria Math" panose="02040503050406030204" pitchFamily="18" charset="0"/>
              </a:rPr>
              <a:t>(</a:t>
            </a:r>
            <a:r>
              <a:rPr lang="en-US" dirty="0" err="1">
                <a:ea typeface="Cambria Math" panose="02040503050406030204" pitchFamily="18" charset="0"/>
              </a:rPr>
              <a:t>lr</a:t>
            </a:r>
            <a:r>
              <a:rPr lang="en-US" dirty="0">
                <a:ea typeface="Cambria Math" panose="02040503050406030204" pitchFamily="18" charset="0"/>
              </a:rPr>
              <a:t>=1e-4, wd=1e-4)</a:t>
            </a:r>
            <a:r>
              <a:rPr lang="ru-RU" dirty="0">
                <a:ea typeface="Cambria Math" panose="02040503050406030204" pitchFamily="18" charset="0"/>
              </a:rPr>
              <a:t>, </a:t>
            </a:r>
            <a:r>
              <a:rPr lang="en-US" dirty="0">
                <a:ea typeface="Cambria Math" panose="02040503050406030204" pitchFamily="18" charset="0"/>
              </a:rPr>
              <a:t>factor = 0.5</a:t>
            </a:r>
          </a:p>
          <a:p>
            <a:pPr>
              <a:lnSpc>
                <a:spcPct val="100000"/>
              </a:lnSpc>
            </a:pPr>
            <a:r>
              <a:rPr lang="en-US" dirty="0">
                <a:ea typeface="Cambria Math" panose="02040503050406030204" pitchFamily="18" charset="0"/>
              </a:rPr>
              <a:t>Device: Cuda</a:t>
            </a:r>
            <a:endParaRPr lang="ru-RU" dirty="0">
              <a:ea typeface="Cambria Math" panose="02040503050406030204" pitchFamily="18" charset="0"/>
            </a:endParaRPr>
          </a:p>
          <a:p>
            <a:pPr>
              <a:lnSpc>
                <a:spcPct val="100000"/>
              </a:lnSpc>
            </a:pPr>
            <a:r>
              <a:rPr lang="ru-RU" dirty="0">
                <a:ea typeface="Cambria Math" panose="02040503050406030204" pitchFamily="18" charset="0"/>
              </a:rPr>
              <a:t>Подробное логирование</a:t>
            </a:r>
          </a:p>
          <a:p>
            <a:endParaRPr lang="ru-RU" dirty="0">
              <a:latin typeface="Cambria Math" panose="02040503050406030204" pitchFamily="18" charset="0"/>
              <a:ea typeface="Cambria Math" panose="02040503050406030204" pitchFamily="18" charset="0"/>
            </a:endParaRPr>
          </a:p>
        </p:txBody>
      </p:sp>
    </p:spTree>
    <p:extLst>
      <p:ext uri="{BB962C8B-B14F-4D97-AF65-F5344CB8AC3E}">
        <p14:creationId xmlns:p14="http://schemas.microsoft.com/office/powerpoint/2010/main" val="27959024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1FC59F6-9B22-C211-4B4C-A2FD4B914C46}"/>
              </a:ext>
            </a:extLst>
          </p:cNvPr>
          <p:cNvSpPr>
            <a:spLocks noGrp="1"/>
          </p:cNvSpPr>
          <p:nvPr>
            <p:ph type="title"/>
          </p:nvPr>
        </p:nvSpPr>
        <p:spPr>
          <a:xfrm>
            <a:off x="1086774" y="135108"/>
            <a:ext cx="10277856" cy="1655064"/>
          </a:xfrm>
          <a:noFill/>
        </p:spPr>
        <p:txBody>
          <a:bodyPr rtlCol="0">
            <a:noAutofit/>
          </a:bodyPr>
          <a:lstStyle/>
          <a:p>
            <a:pPr rtl="0"/>
            <a:r>
              <a:rPr lang="ru" dirty="0"/>
              <a:t>Итоги обучения</a:t>
            </a:r>
          </a:p>
        </p:txBody>
      </p:sp>
      <p:graphicFrame>
        <p:nvGraphicFramePr>
          <p:cNvPr id="4" name="Местозаполнитель таблицы 3">
            <a:extLst>
              <a:ext uri="{FF2B5EF4-FFF2-40B4-BE49-F238E27FC236}">
                <a16:creationId xmlns:a16="http://schemas.microsoft.com/office/drawing/2014/main" id="{6CB67956-A6C3-FCDF-EC78-F79D90449E96}"/>
              </a:ext>
            </a:extLst>
          </p:cNvPr>
          <p:cNvGraphicFramePr>
            <a:graphicFrameLocks noGrp="1"/>
          </p:cNvGraphicFramePr>
          <p:nvPr>
            <p:ph idx="13"/>
            <p:extLst>
              <p:ext uri="{D42A27DB-BD31-4B8C-83A1-F6EECF244321}">
                <p14:modId xmlns:p14="http://schemas.microsoft.com/office/powerpoint/2010/main" val="252963577"/>
              </p:ext>
            </p:extLst>
          </p:nvPr>
        </p:nvGraphicFramePr>
        <p:xfrm>
          <a:off x="1115049" y="2817295"/>
          <a:ext cx="9961902" cy="3407714"/>
        </p:xfrm>
        <a:graphic>
          <a:graphicData uri="http://schemas.openxmlformats.org/drawingml/2006/table">
            <a:tbl>
              <a:tblPr firstRow="1" bandRow="1">
                <a:tableStyleId>{0E3FDE45-AF77-4B5C-9715-49D594BDF05E}</a:tableStyleId>
              </a:tblPr>
              <a:tblGrid>
                <a:gridCol w="1572037">
                  <a:extLst>
                    <a:ext uri="{9D8B030D-6E8A-4147-A177-3AD203B41FA5}">
                      <a16:colId xmlns:a16="http://schemas.microsoft.com/office/drawing/2014/main" val="130956065"/>
                    </a:ext>
                  </a:extLst>
                </a:gridCol>
                <a:gridCol w="2114760">
                  <a:extLst>
                    <a:ext uri="{9D8B030D-6E8A-4147-A177-3AD203B41FA5}">
                      <a16:colId xmlns:a16="http://schemas.microsoft.com/office/drawing/2014/main" val="2749965458"/>
                    </a:ext>
                  </a:extLst>
                </a:gridCol>
                <a:gridCol w="2144406">
                  <a:extLst>
                    <a:ext uri="{9D8B030D-6E8A-4147-A177-3AD203B41FA5}">
                      <a16:colId xmlns:a16="http://schemas.microsoft.com/office/drawing/2014/main" val="2116711163"/>
                    </a:ext>
                  </a:extLst>
                </a:gridCol>
                <a:gridCol w="1037617">
                  <a:extLst>
                    <a:ext uri="{9D8B030D-6E8A-4147-A177-3AD203B41FA5}">
                      <a16:colId xmlns:a16="http://schemas.microsoft.com/office/drawing/2014/main" val="1186885001"/>
                    </a:ext>
                  </a:extLst>
                </a:gridCol>
                <a:gridCol w="919031">
                  <a:extLst>
                    <a:ext uri="{9D8B030D-6E8A-4147-A177-3AD203B41FA5}">
                      <a16:colId xmlns:a16="http://schemas.microsoft.com/office/drawing/2014/main" val="3949026203"/>
                    </a:ext>
                  </a:extLst>
                </a:gridCol>
                <a:gridCol w="1096908">
                  <a:extLst>
                    <a:ext uri="{9D8B030D-6E8A-4147-A177-3AD203B41FA5}">
                      <a16:colId xmlns:a16="http://schemas.microsoft.com/office/drawing/2014/main" val="2070060737"/>
                    </a:ext>
                  </a:extLst>
                </a:gridCol>
                <a:gridCol w="1077143">
                  <a:extLst>
                    <a:ext uri="{9D8B030D-6E8A-4147-A177-3AD203B41FA5}">
                      <a16:colId xmlns:a16="http://schemas.microsoft.com/office/drawing/2014/main" val="1969126506"/>
                    </a:ext>
                  </a:extLst>
                </a:gridCol>
              </a:tblGrid>
              <a:tr h="872660">
                <a:tc>
                  <a:txBody>
                    <a:bodyPr/>
                    <a:lstStyle/>
                    <a:p>
                      <a:pPr algn="ctr" rtl="0"/>
                      <a:r>
                        <a:rPr lang="ru" dirty="0">
                          <a:solidFill>
                            <a:schemeClr val="accent2">
                              <a:lumMod val="25000"/>
                            </a:schemeClr>
                          </a:solidFill>
                        </a:rPr>
                        <a:t>Показатель</a:t>
                      </a:r>
                    </a:p>
                  </a:txBody>
                  <a:tcPr anchor="ctr"/>
                </a:tc>
                <a:tc>
                  <a:txBody>
                    <a:bodyPr/>
                    <a:lstStyle/>
                    <a:p>
                      <a:pPr algn="ctr" rtl="0"/>
                      <a:r>
                        <a:rPr lang="ru-RU" dirty="0">
                          <a:solidFill>
                            <a:schemeClr val="accent2">
                              <a:lumMod val="25000"/>
                            </a:schemeClr>
                          </a:solidFill>
                        </a:rPr>
                        <a:t>Доля верных предсказаний,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chemeClr val="accent2">
                              <a:lumMod val="25000"/>
                            </a:schemeClr>
                          </a:solidFill>
                        </a:rPr>
                        <a:t>(Accuracy)</a:t>
                      </a:r>
                      <a:r>
                        <a:rPr lang="ru" dirty="0">
                          <a:solidFill>
                            <a:schemeClr val="accent2">
                              <a:lumMod val="25000"/>
                            </a:schemeClr>
                          </a:solidFill>
                        </a:rPr>
                        <a:t> </a:t>
                      </a:r>
                    </a:p>
                  </a:txBody>
                  <a:tcPr anchor="ctr"/>
                </a:tc>
                <a:tc>
                  <a:txBody>
                    <a:bodyPr/>
                    <a:lstStyle/>
                    <a:p>
                      <a:pPr algn="ctr" rtl="0"/>
                      <a:r>
                        <a:rPr lang="ru" dirty="0">
                          <a:solidFill>
                            <a:schemeClr val="accent2">
                              <a:lumMod val="25000"/>
                            </a:schemeClr>
                          </a:solidFill>
                        </a:rPr>
                        <a:t>Уверенность в предсказании, %</a:t>
                      </a:r>
                    </a:p>
                    <a:p>
                      <a:pPr marL="0" marR="0" lvl="0" indent="0" algn="ctr" defTabSz="914400" rtl="0" eaLnBrk="1" fontAlgn="auto" latinLnBrk="0" hangingPunct="1">
                        <a:lnSpc>
                          <a:spcPct val="100000"/>
                        </a:lnSpc>
                        <a:spcBef>
                          <a:spcPts val="0"/>
                        </a:spcBef>
                        <a:spcAft>
                          <a:spcPts val="0"/>
                        </a:spcAft>
                        <a:buClrTx/>
                        <a:buSzTx/>
                        <a:buFontTx/>
                        <a:buNone/>
                        <a:tabLst/>
                        <a:defRPr/>
                      </a:pPr>
                      <a:r>
                        <a:rPr lang="ru" dirty="0">
                          <a:solidFill>
                            <a:schemeClr val="accent2">
                              <a:lumMod val="25000"/>
                            </a:schemeClr>
                          </a:solidFill>
                        </a:rPr>
                        <a:t>(</a:t>
                      </a:r>
                      <a:r>
                        <a:rPr lang="en-US" dirty="0">
                          <a:solidFill>
                            <a:schemeClr val="accent2">
                              <a:lumMod val="25000"/>
                            </a:schemeClr>
                          </a:solidFill>
                        </a:rPr>
                        <a:t>Cross-Entropy</a:t>
                      </a:r>
                      <a:r>
                        <a:rPr lang="ru" dirty="0">
                          <a:solidFill>
                            <a:schemeClr val="accent2">
                              <a:lumMod val="25000"/>
                            </a:schemeClr>
                          </a:solidFill>
                        </a:rPr>
                        <a:t>) </a:t>
                      </a:r>
                    </a:p>
                  </a:txBody>
                  <a:tcPr anchor="ctr"/>
                </a:tc>
                <a:tc>
                  <a:txBody>
                    <a:bodyPr/>
                    <a:lstStyle/>
                    <a:p>
                      <a:pPr algn="ctr" rtl="0"/>
                      <a:r>
                        <a:rPr lang="en-US" dirty="0">
                          <a:solidFill>
                            <a:schemeClr val="accent2">
                              <a:lumMod val="25000"/>
                            </a:schemeClr>
                          </a:solidFill>
                        </a:rPr>
                        <a:t>Normal</a:t>
                      </a:r>
                      <a:endParaRPr lang="ru" dirty="0">
                        <a:solidFill>
                          <a:schemeClr val="accent2">
                            <a:lumMod val="25000"/>
                          </a:schemeClr>
                        </a:solidFill>
                      </a:endParaRPr>
                    </a:p>
                  </a:txBody>
                  <a:tcPr anchor="ctr"/>
                </a:tc>
                <a:tc>
                  <a:txBody>
                    <a:bodyPr/>
                    <a:lstStyle/>
                    <a:p>
                      <a:pPr algn="ctr" rtl="0"/>
                      <a:r>
                        <a:rPr lang="en-US" dirty="0">
                          <a:solidFill>
                            <a:schemeClr val="accent2">
                              <a:lumMod val="25000"/>
                            </a:schemeClr>
                          </a:solidFill>
                        </a:rPr>
                        <a:t>Cap</a:t>
                      </a:r>
                      <a:endParaRPr lang="ru" dirty="0">
                        <a:solidFill>
                          <a:schemeClr val="accent2">
                            <a:lumMod val="25000"/>
                          </a:schemeClr>
                        </a:solidFill>
                      </a:endParaRPr>
                    </a:p>
                  </a:txBody>
                  <a:tcPr anchor="ctr"/>
                </a:tc>
                <a:tc>
                  <a:txBody>
                    <a:bodyPr/>
                    <a:lstStyle/>
                    <a:p>
                      <a:pPr algn="ctr" rtl="0"/>
                      <a:r>
                        <a:rPr lang="en-US" dirty="0">
                          <a:solidFill>
                            <a:schemeClr val="accent2">
                              <a:lumMod val="25000"/>
                            </a:schemeClr>
                          </a:solidFill>
                        </a:rPr>
                        <a:t>Covid-19</a:t>
                      </a:r>
                      <a:endParaRPr lang="ru" dirty="0">
                        <a:solidFill>
                          <a:schemeClr val="accent2">
                            <a:lumMod val="25000"/>
                          </a:schemeClr>
                        </a:solidFill>
                      </a:endParaRPr>
                    </a:p>
                  </a:txBody>
                  <a:tcPr anchor="ctr"/>
                </a:tc>
                <a:tc>
                  <a:txBody>
                    <a:bodyPr/>
                    <a:lstStyle/>
                    <a:p>
                      <a:pPr algn="ctr" rtl="0"/>
                      <a:r>
                        <a:rPr lang="en-US" dirty="0" err="1">
                          <a:solidFill>
                            <a:schemeClr val="accent2">
                              <a:lumMod val="25000"/>
                            </a:schemeClr>
                          </a:solidFill>
                        </a:rPr>
                        <a:t>Canser</a:t>
                      </a:r>
                      <a:endParaRPr lang="ru" dirty="0">
                        <a:solidFill>
                          <a:schemeClr val="accent2">
                            <a:lumMod val="25000"/>
                          </a:schemeClr>
                        </a:solidFill>
                      </a:endParaRPr>
                    </a:p>
                  </a:txBody>
                  <a:tcPr anchor="ctr"/>
                </a:tc>
                <a:extLst>
                  <a:ext uri="{0D108BD9-81ED-4DB2-BD59-A6C34878D82A}">
                    <a16:rowId xmlns:a16="http://schemas.microsoft.com/office/drawing/2014/main" val="3741017008"/>
                  </a:ext>
                </a:extLst>
              </a:tr>
              <a:tr h="1246657">
                <a:tc>
                  <a:txBody>
                    <a:bodyPr/>
                    <a:lstStyle/>
                    <a:p>
                      <a:pPr algn="ctr" rtl="0"/>
                      <a:r>
                        <a:rPr lang="ru" dirty="0">
                          <a:solidFill>
                            <a:schemeClr val="accent2">
                              <a:lumMod val="25000"/>
                            </a:schemeClr>
                          </a:solidFill>
                        </a:rPr>
                        <a:t>Обучающая выборка</a:t>
                      </a:r>
                    </a:p>
                  </a:txBody>
                  <a:tcPr anchor="ctr"/>
                </a:tc>
                <a:tc>
                  <a:txBody>
                    <a:bodyPr/>
                    <a:lstStyle/>
                    <a:p>
                      <a:pPr algn="ctr" rtl="0"/>
                      <a:r>
                        <a:rPr lang="en-US" dirty="0">
                          <a:solidFill>
                            <a:schemeClr val="accent2">
                              <a:lumMod val="25000"/>
                            </a:schemeClr>
                          </a:solidFill>
                        </a:rPr>
                        <a:t>9</a:t>
                      </a:r>
                      <a:r>
                        <a:rPr lang="ru-RU" dirty="0">
                          <a:solidFill>
                            <a:schemeClr val="accent2">
                              <a:lumMod val="25000"/>
                            </a:schemeClr>
                          </a:solidFill>
                        </a:rPr>
                        <a:t>6</a:t>
                      </a:r>
                      <a:r>
                        <a:rPr lang="en-US" dirty="0">
                          <a:solidFill>
                            <a:schemeClr val="accent2">
                              <a:lumMod val="25000"/>
                            </a:schemeClr>
                          </a:solidFill>
                        </a:rPr>
                        <a:t>,</a:t>
                      </a:r>
                      <a:r>
                        <a:rPr lang="ru-RU" dirty="0">
                          <a:solidFill>
                            <a:schemeClr val="accent2">
                              <a:lumMod val="25000"/>
                            </a:schemeClr>
                          </a:solidFill>
                        </a:rPr>
                        <a:t>43</a:t>
                      </a:r>
                      <a:endParaRPr lang="ru" dirty="0">
                        <a:solidFill>
                          <a:schemeClr val="accent2">
                            <a:lumMod val="25000"/>
                          </a:schemeClr>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ru" dirty="0">
                          <a:solidFill>
                            <a:schemeClr val="accent2">
                              <a:lumMod val="25000"/>
                            </a:schemeClr>
                          </a:solidFill>
                        </a:rPr>
                        <a:t>95,3</a:t>
                      </a:r>
                    </a:p>
                  </a:txBody>
                  <a:tcPr anchor="ctr"/>
                </a:tc>
                <a:tc>
                  <a:txBody>
                    <a:bodyPr/>
                    <a:lstStyle/>
                    <a:p>
                      <a:pPr algn="ctr" rtl="0"/>
                      <a:r>
                        <a:rPr lang="ru-RU" dirty="0">
                          <a:solidFill>
                            <a:schemeClr val="accent2">
                              <a:lumMod val="25000"/>
                            </a:schemeClr>
                          </a:solidFill>
                        </a:rPr>
                        <a:t>98,7</a:t>
                      </a:r>
                      <a:endParaRPr lang="ru" dirty="0">
                        <a:solidFill>
                          <a:schemeClr val="accent2">
                            <a:lumMod val="25000"/>
                          </a:schemeClr>
                        </a:solidFill>
                      </a:endParaRPr>
                    </a:p>
                  </a:txBody>
                  <a:tcPr anchor="ctr"/>
                </a:tc>
                <a:tc>
                  <a:txBody>
                    <a:bodyPr/>
                    <a:lstStyle/>
                    <a:p>
                      <a:pPr algn="ctr" rtl="0"/>
                      <a:r>
                        <a:rPr lang="ru" dirty="0">
                          <a:solidFill>
                            <a:schemeClr val="accent2">
                              <a:lumMod val="25000"/>
                            </a:schemeClr>
                          </a:solidFill>
                        </a:rPr>
                        <a:t>100</a:t>
                      </a:r>
                    </a:p>
                  </a:txBody>
                  <a:tcPr anchor="ctr"/>
                </a:tc>
                <a:tc>
                  <a:txBody>
                    <a:bodyPr/>
                    <a:lstStyle/>
                    <a:p>
                      <a:pPr algn="ctr" rtl="0"/>
                      <a:r>
                        <a:rPr lang="ru" dirty="0">
                          <a:solidFill>
                            <a:schemeClr val="accent2">
                              <a:lumMod val="25000"/>
                            </a:schemeClr>
                          </a:solidFill>
                        </a:rPr>
                        <a:t>88,4</a:t>
                      </a:r>
                    </a:p>
                  </a:txBody>
                  <a:tcPr anchor="ctr"/>
                </a:tc>
                <a:tc>
                  <a:txBody>
                    <a:bodyPr/>
                    <a:lstStyle/>
                    <a:p>
                      <a:pPr algn="ctr" rtl="0"/>
                      <a:r>
                        <a:rPr lang="ru" dirty="0">
                          <a:solidFill>
                            <a:schemeClr val="accent2">
                              <a:lumMod val="25000"/>
                            </a:schemeClr>
                          </a:solidFill>
                        </a:rPr>
                        <a:t>100</a:t>
                      </a:r>
                    </a:p>
                  </a:txBody>
                  <a:tcPr anchor="ctr"/>
                </a:tc>
                <a:extLst>
                  <a:ext uri="{0D108BD9-81ED-4DB2-BD59-A6C34878D82A}">
                    <a16:rowId xmlns:a16="http://schemas.microsoft.com/office/drawing/2014/main" val="511888340"/>
                  </a:ext>
                </a:extLst>
              </a:tr>
              <a:tr h="1246657">
                <a:tc>
                  <a:txBody>
                    <a:bodyPr/>
                    <a:lstStyle/>
                    <a:p>
                      <a:pPr algn="ctr" rtl="0"/>
                      <a:r>
                        <a:rPr lang="ru" dirty="0">
                          <a:solidFill>
                            <a:schemeClr val="accent2">
                              <a:lumMod val="25000"/>
                            </a:schemeClr>
                          </a:solidFill>
                        </a:rPr>
                        <a:t>Валидация</a:t>
                      </a:r>
                    </a:p>
                  </a:txBody>
                  <a:tcPr anchor="ctr"/>
                </a:tc>
                <a:tc>
                  <a:txBody>
                    <a:bodyPr/>
                    <a:lstStyle/>
                    <a:p>
                      <a:pPr algn="ctr" rtl="0"/>
                      <a:r>
                        <a:rPr lang="ru" dirty="0">
                          <a:solidFill>
                            <a:schemeClr val="accent2">
                              <a:lumMod val="25000"/>
                            </a:schemeClr>
                          </a:solidFill>
                        </a:rPr>
                        <a:t>87,5</a:t>
                      </a:r>
                    </a:p>
                  </a:txBody>
                  <a:tcPr anchor="ctr"/>
                </a:tc>
                <a:tc>
                  <a:txBody>
                    <a:bodyPr/>
                    <a:lstStyle/>
                    <a:p>
                      <a:pPr algn="ctr" rtl="0"/>
                      <a:r>
                        <a:rPr lang="ru" dirty="0">
                          <a:solidFill>
                            <a:schemeClr val="accent2">
                              <a:lumMod val="25000"/>
                            </a:schemeClr>
                          </a:solidFill>
                        </a:rPr>
                        <a:t>95,6</a:t>
                      </a:r>
                    </a:p>
                  </a:txBody>
                  <a:tcPr anchor="ctr"/>
                </a:tc>
                <a:tc>
                  <a:txBody>
                    <a:bodyPr/>
                    <a:lstStyle/>
                    <a:p>
                      <a:pPr algn="ctr" rtl="0"/>
                      <a:r>
                        <a:rPr lang="ru" dirty="0">
                          <a:solidFill>
                            <a:schemeClr val="accent2">
                              <a:lumMod val="25000"/>
                            </a:schemeClr>
                          </a:solidFill>
                        </a:rPr>
                        <a:t>84,6</a:t>
                      </a:r>
                    </a:p>
                  </a:txBody>
                  <a:tcPr anchor="ctr"/>
                </a:tc>
                <a:tc>
                  <a:txBody>
                    <a:bodyPr/>
                    <a:lstStyle/>
                    <a:p>
                      <a:pPr algn="ctr" rtl="0"/>
                      <a:r>
                        <a:rPr lang="ru" dirty="0">
                          <a:solidFill>
                            <a:schemeClr val="accent2">
                              <a:lumMod val="25000"/>
                            </a:schemeClr>
                          </a:solidFill>
                        </a:rPr>
                        <a:t>63,6</a:t>
                      </a:r>
                    </a:p>
                  </a:txBody>
                  <a:tcPr anchor="ctr"/>
                </a:tc>
                <a:tc>
                  <a:txBody>
                    <a:bodyPr/>
                    <a:lstStyle/>
                    <a:p>
                      <a:pPr algn="ctr" rtl="0"/>
                      <a:r>
                        <a:rPr lang="ru" dirty="0">
                          <a:solidFill>
                            <a:schemeClr val="accent2">
                              <a:lumMod val="25000"/>
                            </a:schemeClr>
                          </a:solidFill>
                        </a:rPr>
                        <a:t>83,9</a:t>
                      </a:r>
                    </a:p>
                  </a:txBody>
                  <a:tcPr anchor="ctr"/>
                </a:tc>
                <a:tc>
                  <a:txBody>
                    <a:bodyPr/>
                    <a:lstStyle/>
                    <a:p>
                      <a:pPr algn="ctr" rtl="0"/>
                      <a:r>
                        <a:rPr lang="ru" dirty="0">
                          <a:solidFill>
                            <a:schemeClr val="accent2">
                              <a:lumMod val="25000"/>
                            </a:schemeClr>
                          </a:solidFill>
                        </a:rPr>
                        <a:t>100</a:t>
                      </a:r>
                    </a:p>
                  </a:txBody>
                  <a:tcPr anchor="ctr"/>
                </a:tc>
                <a:extLst>
                  <a:ext uri="{0D108BD9-81ED-4DB2-BD59-A6C34878D82A}">
                    <a16:rowId xmlns:a16="http://schemas.microsoft.com/office/drawing/2014/main" val="3937089168"/>
                  </a:ext>
                </a:extLst>
              </a:tr>
            </a:tbl>
          </a:graphicData>
        </a:graphic>
      </p:graphicFrame>
      <p:sp>
        <p:nvSpPr>
          <p:cNvPr id="3" name="Заполнитель номера слайда 2">
            <a:extLst>
              <a:ext uri="{FF2B5EF4-FFF2-40B4-BE49-F238E27FC236}">
                <a16:creationId xmlns:a16="http://schemas.microsoft.com/office/drawing/2014/main" id="{CAEAF320-61B9-87FA-4DF5-7C3B0DC125A6}"/>
              </a:ext>
            </a:extLst>
          </p:cNvPr>
          <p:cNvSpPr>
            <a:spLocks noGrp="1"/>
          </p:cNvSpPr>
          <p:nvPr>
            <p:ph type="sldNum" sz="quarter" idx="12"/>
          </p:nvPr>
        </p:nvSpPr>
        <p:spPr>
          <a:xfrm>
            <a:off x="9375912" y="6563001"/>
            <a:ext cx="2743200" cy="228600"/>
          </a:xfrm>
        </p:spPr>
        <p:txBody>
          <a:bodyPr rtlCol="0"/>
          <a:lstStyle/>
          <a:p>
            <a:pPr rtl="0"/>
            <a:fld id="{CBD12358-51D2-46B3-9BDE-DF29528B9454}" type="slidenum">
              <a:rPr lang="en-US" smtClean="0"/>
              <a:pPr rtl="0"/>
              <a:t>15</a:t>
            </a:fld>
            <a:endParaRPr lang="en-US" dirty="0"/>
          </a:p>
        </p:txBody>
      </p:sp>
      <p:sp>
        <p:nvSpPr>
          <p:cNvPr id="5" name="TextBox 4">
            <a:extLst>
              <a:ext uri="{FF2B5EF4-FFF2-40B4-BE49-F238E27FC236}">
                <a16:creationId xmlns:a16="http://schemas.microsoft.com/office/drawing/2014/main" id="{BAFB0178-7C25-58F9-856A-C492D0907811}"/>
              </a:ext>
            </a:extLst>
          </p:cNvPr>
          <p:cNvSpPr txBox="1"/>
          <p:nvPr/>
        </p:nvSpPr>
        <p:spPr>
          <a:xfrm>
            <a:off x="1086774" y="2017638"/>
            <a:ext cx="9630383" cy="461665"/>
          </a:xfrm>
          <a:prstGeom prst="rect">
            <a:avLst/>
          </a:prstGeom>
          <a:noFill/>
        </p:spPr>
        <p:txBody>
          <a:bodyPr wrap="square" rtlCol="0">
            <a:spAutoFit/>
          </a:bodyPr>
          <a:lstStyle/>
          <a:p>
            <a:r>
              <a:rPr lang="ru-RU" sz="2400" dirty="0">
                <a:solidFill>
                  <a:schemeClr val="accent2">
                    <a:lumMod val="25000"/>
                  </a:schemeClr>
                </a:solidFill>
              </a:rPr>
              <a:t>Уверенная модель, протестированная на </a:t>
            </a:r>
            <a:r>
              <a:rPr lang="ru-RU" sz="2400" dirty="0" err="1">
                <a:solidFill>
                  <a:schemeClr val="accent2">
                    <a:lumMod val="25000"/>
                  </a:schemeClr>
                </a:solidFill>
              </a:rPr>
              <a:t>валидационной</a:t>
            </a:r>
            <a:r>
              <a:rPr lang="ru-RU" sz="2400" dirty="0">
                <a:solidFill>
                  <a:schemeClr val="accent2">
                    <a:lumMod val="25000"/>
                  </a:schemeClr>
                </a:solidFill>
              </a:rPr>
              <a:t> выборке</a:t>
            </a:r>
          </a:p>
        </p:txBody>
      </p:sp>
    </p:spTree>
    <p:extLst>
      <p:ext uri="{BB962C8B-B14F-4D97-AF65-F5344CB8AC3E}">
        <p14:creationId xmlns:p14="http://schemas.microsoft.com/office/powerpoint/2010/main" val="36046306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a:extLst>
            <a:ext uri="{FF2B5EF4-FFF2-40B4-BE49-F238E27FC236}">
              <a16:creationId xmlns:a16="http://schemas.microsoft.com/office/drawing/2014/main" id="{1B52C5E1-FC9F-9143-1A16-1FE51D5C6720}"/>
            </a:ext>
          </a:extLst>
        </p:cNvPr>
        <p:cNvGrpSpPr/>
        <p:nvPr/>
      </p:nvGrpSpPr>
      <p:grpSpPr>
        <a:xfrm>
          <a:off x="0" y="0"/>
          <a:ext cx="0" cy="0"/>
          <a:chOff x="0" y="0"/>
          <a:chExt cx="0" cy="0"/>
        </a:xfrm>
      </p:grpSpPr>
      <p:sp>
        <p:nvSpPr>
          <p:cNvPr id="2" name="Заголовок 1">
            <a:extLst>
              <a:ext uri="{FF2B5EF4-FFF2-40B4-BE49-F238E27FC236}">
                <a16:creationId xmlns:a16="http://schemas.microsoft.com/office/drawing/2014/main" id="{8FF670F2-EABD-0998-766C-F4104AC18E4E}"/>
              </a:ext>
            </a:extLst>
          </p:cNvPr>
          <p:cNvSpPr>
            <a:spLocks noGrp="1"/>
          </p:cNvSpPr>
          <p:nvPr>
            <p:ph type="title"/>
          </p:nvPr>
        </p:nvSpPr>
        <p:spPr>
          <a:xfrm>
            <a:off x="669812" y="-113596"/>
            <a:ext cx="10277856" cy="1655064"/>
          </a:xfrm>
          <a:noFill/>
        </p:spPr>
        <p:txBody>
          <a:bodyPr rtlCol="0">
            <a:noAutofit/>
          </a:bodyPr>
          <a:lstStyle/>
          <a:p>
            <a:pPr rtl="0"/>
            <a:r>
              <a:rPr lang="ru" dirty="0"/>
              <a:t>Итоги обучения</a:t>
            </a:r>
          </a:p>
        </p:txBody>
      </p:sp>
      <p:sp>
        <p:nvSpPr>
          <p:cNvPr id="3" name="Заполнитель номера слайда 2">
            <a:extLst>
              <a:ext uri="{FF2B5EF4-FFF2-40B4-BE49-F238E27FC236}">
                <a16:creationId xmlns:a16="http://schemas.microsoft.com/office/drawing/2014/main" id="{F7B55742-8765-D59E-555F-46E637E8B434}"/>
              </a:ext>
            </a:extLst>
          </p:cNvPr>
          <p:cNvSpPr>
            <a:spLocks noGrp="1"/>
          </p:cNvSpPr>
          <p:nvPr>
            <p:ph type="sldNum" sz="quarter" idx="12"/>
          </p:nvPr>
        </p:nvSpPr>
        <p:spPr>
          <a:xfrm>
            <a:off x="9375912" y="6563001"/>
            <a:ext cx="2743200" cy="228600"/>
          </a:xfrm>
        </p:spPr>
        <p:txBody>
          <a:bodyPr rtlCol="0"/>
          <a:lstStyle/>
          <a:p>
            <a:pPr rtl="0"/>
            <a:fld id="{CBD12358-51D2-46B3-9BDE-DF29528B9454}" type="slidenum">
              <a:rPr lang="en-US" smtClean="0"/>
              <a:pPr rtl="0"/>
              <a:t>16</a:t>
            </a:fld>
            <a:endParaRPr lang="en-US" dirty="0"/>
          </a:p>
        </p:txBody>
      </p:sp>
      <p:sp>
        <p:nvSpPr>
          <p:cNvPr id="5" name="Объект 4">
            <a:extLst>
              <a:ext uri="{FF2B5EF4-FFF2-40B4-BE49-F238E27FC236}">
                <a16:creationId xmlns:a16="http://schemas.microsoft.com/office/drawing/2014/main" id="{C4D1ABD5-B367-9BE6-4578-FB4F3354D15A}"/>
              </a:ext>
            </a:extLst>
          </p:cNvPr>
          <p:cNvSpPr>
            <a:spLocks noGrp="1"/>
          </p:cNvSpPr>
          <p:nvPr>
            <p:ph idx="13"/>
          </p:nvPr>
        </p:nvSpPr>
        <p:spPr>
          <a:xfrm>
            <a:off x="669812" y="1599567"/>
            <a:ext cx="8610374" cy="647473"/>
          </a:xfrm>
        </p:spPr>
        <p:txBody>
          <a:bodyPr>
            <a:normAutofit/>
          </a:bodyPr>
          <a:lstStyle/>
          <a:p>
            <a:r>
              <a:rPr lang="ru-RU" sz="2400" dirty="0"/>
              <a:t>Лучшая модель на 149 эпохе</a:t>
            </a:r>
          </a:p>
        </p:txBody>
      </p:sp>
      <p:pic>
        <p:nvPicPr>
          <p:cNvPr id="7" name="Рисунок 6" descr="Изображение выглядит как текст, График, линия, диаграмма&#10;&#10;Содержимое, созданное искусственным интеллектом, может быть неверным.">
            <a:extLst>
              <a:ext uri="{FF2B5EF4-FFF2-40B4-BE49-F238E27FC236}">
                <a16:creationId xmlns:a16="http://schemas.microsoft.com/office/drawing/2014/main" id="{61D9590F-6628-250A-DC36-06633B7874E8}"/>
              </a:ext>
            </a:extLst>
          </p:cNvPr>
          <p:cNvPicPr>
            <a:picLocks noChangeAspect="1"/>
          </p:cNvPicPr>
          <p:nvPr/>
        </p:nvPicPr>
        <p:blipFill>
          <a:blip r:embed="rId2"/>
          <a:stretch>
            <a:fillRect/>
          </a:stretch>
        </p:blipFill>
        <p:spPr>
          <a:xfrm>
            <a:off x="669812" y="2367741"/>
            <a:ext cx="4425498" cy="3319123"/>
          </a:xfrm>
          <a:prstGeom prst="rect">
            <a:avLst/>
          </a:prstGeom>
        </p:spPr>
      </p:pic>
      <p:pic>
        <p:nvPicPr>
          <p:cNvPr id="11" name="Рисунок 10" descr="Изображение выглядит как текст, График, линия, диаграмма">
            <a:extLst>
              <a:ext uri="{FF2B5EF4-FFF2-40B4-BE49-F238E27FC236}">
                <a16:creationId xmlns:a16="http://schemas.microsoft.com/office/drawing/2014/main" id="{B5358399-8EFF-F5EA-7F45-3E938589821D}"/>
              </a:ext>
            </a:extLst>
          </p:cNvPr>
          <p:cNvPicPr>
            <a:picLocks noChangeAspect="1"/>
          </p:cNvPicPr>
          <p:nvPr/>
        </p:nvPicPr>
        <p:blipFill>
          <a:blip r:embed="rId3"/>
          <a:stretch>
            <a:fillRect/>
          </a:stretch>
        </p:blipFill>
        <p:spPr>
          <a:xfrm>
            <a:off x="5416323" y="1123545"/>
            <a:ext cx="6084426" cy="4563319"/>
          </a:xfrm>
          <a:prstGeom prst="rect">
            <a:avLst/>
          </a:prstGeom>
        </p:spPr>
      </p:pic>
      <p:sp>
        <p:nvSpPr>
          <p:cNvPr id="12" name="Объект 4">
            <a:extLst>
              <a:ext uri="{FF2B5EF4-FFF2-40B4-BE49-F238E27FC236}">
                <a16:creationId xmlns:a16="http://schemas.microsoft.com/office/drawing/2014/main" id="{84D15D9C-6BE7-422F-C476-A759CB5BFCB8}"/>
              </a:ext>
            </a:extLst>
          </p:cNvPr>
          <p:cNvSpPr txBox="1">
            <a:spLocks/>
          </p:cNvSpPr>
          <p:nvPr/>
        </p:nvSpPr>
        <p:spPr>
          <a:xfrm>
            <a:off x="6020205" y="5807565"/>
            <a:ext cx="4927463" cy="647473"/>
          </a:xfrm>
          <a:prstGeom prst="rect">
            <a:avLst/>
          </a:prstGeom>
        </p:spPr>
        <p:txBody>
          <a:bodyPr vert="horz" lIns="91440" tIns="45720" rIns="91440" bIns="45720" rtlCol="0" anchor="t" anchorCtr="0">
            <a:normAutofit fontScale="92500" lnSpcReduction="10000"/>
          </a:bodyPr>
          <a:lstStyle>
            <a:lvl1pPr marL="0" indent="0" algn="l" defTabSz="914400" rtl="0" eaLnBrk="1" latinLnBrk="0" hangingPunct="1">
              <a:lnSpc>
                <a:spcPct val="90000"/>
              </a:lnSpc>
              <a:spcBef>
                <a:spcPts val="1000"/>
              </a:spcBef>
              <a:buFont typeface="Arial" panose="020B0604020202020204" pitchFamily="34" charset="0"/>
              <a:buNone/>
              <a:defRPr sz="2000" b="0" i="0" kern="1200">
                <a:solidFill>
                  <a:schemeClr val="accent2">
                    <a:lumMod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ru-RU" sz="2400" dirty="0"/>
              <a:t>Количество(%) корректно предсказанных классов</a:t>
            </a:r>
          </a:p>
        </p:txBody>
      </p:sp>
      <p:sp>
        <p:nvSpPr>
          <p:cNvPr id="13" name="Объект 4">
            <a:extLst>
              <a:ext uri="{FF2B5EF4-FFF2-40B4-BE49-F238E27FC236}">
                <a16:creationId xmlns:a16="http://schemas.microsoft.com/office/drawing/2014/main" id="{5CCC363A-64AA-6283-320B-86CA978BE60F}"/>
              </a:ext>
            </a:extLst>
          </p:cNvPr>
          <p:cNvSpPr txBox="1">
            <a:spLocks/>
          </p:cNvSpPr>
          <p:nvPr/>
        </p:nvSpPr>
        <p:spPr>
          <a:xfrm>
            <a:off x="669812" y="5813375"/>
            <a:ext cx="4425498" cy="647472"/>
          </a:xfrm>
          <a:prstGeom prst="rect">
            <a:avLst/>
          </a:prstGeom>
        </p:spPr>
        <p:txBody>
          <a:bodyPr vert="horz" lIns="91440" tIns="45720" rIns="91440" bIns="45720" rtlCol="0" anchor="t" anchorCtr="0">
            <a:normAutofit fontScale="92500" lnSpcReduction="10000"/>
          </a:bodyPr>
          <a:lstStyle>
            <a:lvl1pPr marL="0" indent="0" algn="l" defTabSz="914400" rtl="0" eaLnBrk="1" latinLnBrk="0" hangingPunct="1">
              <a:lnSpc>
                <a:spcPct val="90000"/>
              </a:lnSpc>
              <a:spcBef>
                <a:spcPts val="1000"/>
              </a:spcBef>
              <a:buFont typeface="Arial" panose="020B0604020202020204" pitchFamily="34" charset="0"/>
              <a:buNone/>
              <a:defRPr sz="2000" b="0" i="0" kern="1200">
                <a:solidFill>
                  <a:schemeClr val="accent2">
                    <a:lumMod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ru-RU" sz="2400" dirty="0"/>
              <a:t>Точность(%) предсказания при обучении</a:t>
            </a:r>
          </a:p>
        </p:txBody>
      </p:sp>
    </p:spTree>
    <p:extLst>
      <p:ext uri="{BB962C8B-B14F-4D97-AF65-F5344CB8AC3E}">
        <p14:creationId xmlns:p14="http://schemas.microsoft.com/office/powerpoint/2010/main" val="16802932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54ABE40-AA00-F366-A36A-B3F1AADBF025}"/>
              </a:ext>
            </a:extLst>
          </p:cNvPr>
          <p:cNvSpPr>
            <a:spLocks noGrp="1"/>
          </p:cNvSpPr>
          <p:nvPr>
            <p:ph type="ctrTitle"/>
          </p:nvPr>
        </p:nvSpPr>
        <p:spPr>
          <a:xfrm>
            <a:off x="4654294" y="-1042610"/>
            <a:ext cx="7004304" cy="3566160"/>
          </a:xfrm>
          <a:noFill/>
        </p:spPr>
        <p:txBody>
          <a:bodyPr rtlCol="0">
            <a:noAutofit/>
          </a:bodyPr>
          <a:lstStyle/>
          <a:p>
            <a:pPr rtl="0"/>
            <a:r>
              <a:rPr lang="ru" dirty="0"/>
              <a:t>Демонстрация</a:t>
            </a:r>
          </a:p>
        </p:txBody>
      </p:sp>
      <p:sp>
        <p:nvSpPr>
          <p:cNvPr id="3" name="Подзаголовок 2">
            <a:extLst>
              <a:ext uri="{FF2B5EF4-FFF2-40B4-BE49-F238E27FC236}">
                <a16:creationId xmlns:a16="http://schemas.microsoft.com/office/drawing/2014/main" id="{72446868-83F0-CEEF-5E60-6D55C93B523F}"/>
              </a:ext>
            </a:extLst>
          </p:cNvPr>
          <p:cNvSpPr>
            <a:spLocks noGrp="1"/>
          </p:cNvSpPr>
          <p:nvPr>
            <p:ph type="subTitle" idx="1"/>
          </p:nvPr>
        </p:nvSpPr>
        <p:spPr>
          <a:xfrm>
            <a:off x="4654295" y="2687557"/>
            <a:ext cx="7004303" cy="2954486"/>
          </a:xfrm>
          <a:noFill/>
        </p:spPr>
        <p:txBody>
          <a:bodyPr rtlCol="0">
            <a:noAutofit/>
          </a:bodyPr>
          <a:lstStyle/>
          <a:p>
            <a:pPr rtl="0"/>
            <a:r>
              <a:rPr lang="ru" dirty="0"/>
              <a:t>Убедитесь сами на следующем слайде или онлайн</a:t>
            </a:r>
          </a:p>
          <a:p>
            <a:pPr rtl="0"/>
            <a:endParaRPr lang="ru" dirty="0"/>
          </a:p>
          <a:p>
            <a:r>
              <a:rPr lang="ru" sz="2400" dirty="0"/>
              <a:t>Открытое тестирование по ссылке:</a:t>
            </a:r>
            <a:br>
              <a:rPr lang="en-US" sz="2400" dirty="0"/>
            </a:br>
            <a:r>
              <a:rPr lang="en-US" sz="2400" dirty="0">
                <a:hlinkClick r:id="rId2"/>
              </a:rPr>
              <a:t>https://user233756200-xkdduipr.tunnel.vk-apps.com/</a:t>
            </a:r>
            <a:endParaRPr lang="en-US" sz="2400" dirty="0"/>
          </a:p>
          <a:p>
            <a:r>
              <a:rPr lang="ru-RU" sz="2400" dirty="0"/>
              <a:t>Резервный сервер: </a:t>
            </a:r>
            <a:r>
              <a:rPr lang="en-US" sz="2400" dirty="0">
                <a:hlinkClick r:id="rId3"/>
              </a:rPr>
              <a:t>http://77.221.145.108</a:t>
            </a:r>
            <a:endParaRPr lang="ru-RU" sz="2400" dirty="0"/>
          </a:p>
          <a:p>
            <a:br>
              <a:rPr lang="ru" dirty="0"/>
            </a:br>
            <a:endParaRPr lang="ru" dirty="0"/>
          </a:p>
        </p:txBody>
      </p:sp>
      <p:pic>
        <p:nvPicPr>
          <p:cNvPr id="1026" name="Picture 2">
            <a:extLst>
              <a:ext uri="{FF2B5EF4-FFF2-40B4-BE49-F238E27FC236}">
                <a16:creationId xmlns:a16="http://schemas.microsoft.com/office/drawing/2014/main" id="{6E981F1F-E828-6F28-2F68-A8F506B9F81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3402" y="1476375"/>
            <a:ext cx="3905250" cy="3905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642811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F463CB3-2956-E8D2-C23D-A3BAA7295DEC}"/>
              </a:ext>
            </a:extLst>
          </p:cNvPr>
          <p:cNvSpPr>
            <a:spLocks noGrp="1"/>
          </p:cNvSpPr>
          <p:nvPr>
            <p:ph type="ctrTitle"/>
          </p:nvPr>
        </p:nvSpPr>
        <p:spPr>
          <a:xfrm>
            <a:off x="877824" y="1325880"/>
            <a:ext cx="10460736" cy="2286000"/>
          </a:xfrm>
          <a:noFill/>
        </p:spPr>
        <p:txBody>
          <a:bodyPr rtlCol="0">
            <a:noAutofit/>
          </a:bodyPr>
          <a:lstStyle/>
          <a:p>
            <a:pPr rtl="0"/>
            <a:r>
              <a:rPr lang="ru"/>
              <a:t>Стратегии роста</a:t>
            </a:r>
          </a:p>
        </p:txBody>
      </p:sp>
      <p:sp>
        <p:nvSpPr>
          <p:cNvPr id="3" name="Подзаголовок 2">
            <a:extLst>
              <a:ext uri="{FF2B5EF4-FFF2-40B4-BE49-F238E27FC236}">
                <a16:creationId xmlns:a16="http://schemas.microsoft.com/office/drawing/2014/main" id="{FEECEBD4-35BF-26BB-D438-DA43EBD5EE89}"/>
              </a:ext>
            </a:extLst>
          </p:cNvPr>
          <p:cNvSpPr>
            <a:spLocks noGrp="1"/>
          </p:cNvSpPr>
          <p:nvPr>
            <p:ph type="subTitle" idx="1"/>
          </p:nvPr>
        </p:nvSpPr>
        <p:spPr>
          <a:xfrm>
            <a:off x="877824" y="3749040"/>
            <a:ext cx="10460736" cy="2286000"/>
          </a:xfrm>
          <a:noFill/>
        </p:spPr>
        <p:txBody>
          <a:bodyPr rtlCol="0">
            <a:noAutofit/>
          </a:bodyPr>
          <a:lstStyle/>
          <a:p>
            <a:pPr rtl="0"/>
            <a:r>
              <a:rPr lang="ru"/>
              <a:t>ПЛАНИРУЕМ НА БУДУЩЕЕ</a:t>
            </a:r>
          </a:p>
        </p:txBody>
      </p:sp>
      <p:pic>
        <p:nvPicPr>
          <p:cNvPr id="4" name="vzdcs — сделано в Clipchamp">
            <a:hlinkClick r:id="" action="ppaction://media"/>
            <a:extLst>
              <a:ext uri="{FF2B5EF4-FFF2-40B4-BE49-F238E27FC236}">
                <a16:creationId xmlns:a16="http://schemas.microsoft.com/office/drawing/2014/main" id="{F976666B-2EBF-413D-AC3E-85324C823C11}"/>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865632" y="669797"/>
            <a:ext cx="10460736" cy="5884165"/>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185038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640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F463CB3-2956-E8D2-C23D-A3BAA7295DEC}"/>
              </a:ext>
            </a:extLst>
          </p:cNvPr>
          <p:cNvSpPr>
            <a:spLocks noGrp="1"/>
          </p:cNvSpPr>
          <p:nvPr>
            <p:ph type="ctrTitle"/>
          </p:nvPr>
        </p:nvSpPr>
        <p:spPr>
          <a:xfrm>
            <a:off x="420623" y="651754"/>
            <a:ext cx="8509367" cy="1329771"/>
          </a:xfrm>
          <a:noFill/>
        </p:spPr>
        <p:txBody>
          <a:bodyPr rtlCol="0">
            <a:noAutofit/>
          </a:bodyPr>
          <a:lstStyle/>
          <a:p>
            <a:pPr rtl="0"/>
            <a:r>
              <a:rPr lang="ru" dirty="0"/>
              <a:t>Планы на будущее</a:t>
            </a:r>
          </a:p>
        </p:txBody>
      </p:sp>
      <p:sp>
        <p:nvSpPr>
          <p:cNvPr id="5" name="Заголовок 1">
            <a:extLst>
              <a:ext uri="{FF2B5EF4-FFF2-40B4-BE49-F238E27FC236}">
                <a16:creationId xmlns:a16="http://schemas.microsoft.com/office/drawing/2014/main" id="{21B6F63D-FC20-C690-6E42-60D75F8498FB}"/>
              </a:ext>
            </a:extLst>
          </p:cNvPr>
          <p:cNvSpPr txBox="1">
            <a:spLocks/>
          </p:cNvSpPr>
          <p:nvPr/>
        </p:nvSpPr>
        <p:spPr>
          <a:xfrm>
            <a:off x="1039950" y="2318102"/>
            <a:ext cx="9923122" cy="3956238"/>
          </a:xfrm>
          <a:prstGeom prst="rect">
            <a:avLst/>
          </a:prstGeom>
          <a:solidFill>
            <a:srgbClr val="0D1D51">
              <a:alpha val="10000"/>
            </a:srgbClr>
          </a:solidFill>
        </p:spPr>
        <p:txBody>
          <a:bodyPr vert="horz" lIns="91440" tIns="45720" rIns="91440" bIns="45720" rtlCol="0" anchor="t">
            <a:noAutofit/>
          </a:bodyPr>
          <a:lstStyle>
            <a:lvl1pPr algn="ctr" defTabSz="914400" rtl="0" eaLnBrk="1" latinLnBrk="0" hangingPunct="1">
              <a:lnSpc>
                <a:spcPct val="90000"/>
              </a:lnSpc>
              <a:spcBef>
                <a:spcPct val="0"/>
              </a:spcBef>
              <a:buNone/>
              <a:defRPr sz="6600" b="1" i="0" kern="1200" cap="none" spc="-150" baseline="0">
                <a:solidFill>
                  <a:schemeClr val="accent2">
                    <a:lumMod val="25000"/>
                  </a:schemeClr>
                </a:solidFill>
                <a:latin typeface="+mj-lt"/>
                <a:ea typeface="+mj-ea"/>
                <a:cs typeface="+mj-cs"/>
              </a:defRPr>
            </a:lvl1pPr>
          </a:lstStyle>
          <a:p>
            <a:pPr algn="l">
              <a:lnSpc>
                <a:spcPct val="100000"/>
              </a:lnSpc>
            </a:pPr>
            <a:r>
              <a:rPr lang="ru-RU" sz="2400" b="0" dirty="0">
                <a:latin typeface="+mn-lt"/>
                <a:ea typeface="Cambria Math" panose="02040503050406030204" pitchFamily="18" charset="0"/>
              </a:rPr>
              <a:t>На сайте </a:t>
            </a:r>
            <a:r>
              <a:rPr lang="en-US" sz="2400" b="0" dirty="0">
                <a:latin typeface="+mn-lt"/>
                <a:ea typeface="Cambria Math" panose="02040503050406030204" pitchFamily="18" charset="0"/>
              </a:rPr>
              <a:t>MosMedData </a:t>
            </a:r>
            <a:r>
              <a:rPr lang="ru-RU" sz="2400" b="0" dirty="0">
                <a:latin typeface="+mn-lt"/>
                <a:ea typeface="Cambria Math" panose="02040503050406030204" pitchFamily="18" charset="0"/>
              </a:rPr>
              <a:t>в основном </a:t>
            </a:r>
            <a:r>
              <a:rPr lang="en-US" sz="2400" b="0" dirty="0">
                <a:latin typeface="+mn-lt"/>
                <a:ea typeface="Cambria Math" panose="02040503050406030204" pitchFamily="18" charset="0"/>
              </a:rPr>
              <a:t>Covid-19 </a:t>
            </a:r>
            <a:r>
              <a:rPr lang="ru-RU" sz="2400" b="0" dirty="0">
                <a:latin typeface="+mn-lt"/>
                <a:ea typeface="Cambria Math" panose="02040503050406030204" pitchFamily="18" charset="0"/>
              </a:rPr>
              <a:t>и Рак, но мы хотим выявлять легкие без патологий , поэтому мы сначала сделали общую модель предсказывающую основные патологии (с акцентом на выявлении нормальных легких) и после на нее хотим  «</a:t>
            </a:r>
            <a:r>
              <a:rPr lang="ru-RU" sz="2400" b="0" dirty="0">
                <a:latin typeface="+mn-lt"/>
              </a:rPr>
              <a:t>надстраивать» специализированные модули</a:t>
            </a:r>
            <a:r>
              <a:rPr lang="ru-RU" sz="2400" b="0" dirty="0">
                <a:latin typeface="+mn-lt"/>
                <a:ea typeface="Cambria Math" panose="02040503050406030204" pitchFamily="18" charset="0"/>
              </a:rPr>
              <a:t>(другие нейросети) для уточнения характеристик  каждой патологии, например, координаты опухоли или степени рака. То есть на итогах получится нейросетевая система, которая выявляет патологии и в зависимости от них может уточнить их характеристики. На данный момент распознавание стадий рака </a:t>
            </a:r>
            <a:r>
              <a:rPr lang="ru" sz="2400" b="0" dirty="0">
                <a:latin typeface="+mn-lt"/>
                <a:ea typeface="Cambria Math" panose="02040503050406030204" pitchFamily="18" charset="0"/>
                <a:cs typeface="Microsoft Tai Le" panose="020B0502040204020203" pitchFamily="34" charset="0"/>
              </a:rPr>
              <a:t>уже в разработке, собран и  обработан датасет, идет настройка архитектуры  и обучение  нейросети.</a:t>
            </a:r>
          </a:p>
          <a:p>
            <a:pPr algn="l"/>
            <a:r>
              <a:rPr lang="ru" sz="2800" b="0" dirty="0">
                <a:latin typeface="+mn-lt"/>
                <a:ea typeface="Cambria Math" panose="02040503050406030204" pitchFamily="18" charset="0"/>
              </a:rPr>
              <a:t>	</a:t>
            </a:r>
          </a:p>
        </p:txBody>
      </p:sp>
    </p:spTree>
    <p:extLst>
      <p:ext uri="{BB962C8B-B14F-4D97-AF65-F5344CB8AC3E}">
        <p14:creationId xmlns:p14="http://schemas.microsoft.com/office/powerpoint/2010/main" val="3820879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33000">
              <a:schemeClr val="bg2"/>
            </a:gs>
            <a:gs pos="59000">
              <a:schemeClr val="tx2">
                <a:lumMod val="90000"/>
                <a:alpha val="65163"/>
              </a:schemeClr>
            </a:gs>
          </a:gsLst>
          <a:lin ang="7800000" scaled="0"/>
        </a:gradFill>
        <a:effectLst/>
      </p:bgPr>
    </p:bg>
    <p:spTree>
      <p:nvGrpSpPr>
        <p:cNvPr id="1" name="">
          <a:extLst>
            <a:ext uri="{FF2B5EF4-FFF2-40B4-BE49-F238E27FC236}">
              <a16:creationId xmlns:a16="http://schemas.microsoft.com/office/drawing/2014/main" id="{4C7EA544-FBCB-EDAB-2401-C5BB6C36A156}"/>
            </a:ext>
          </a:extLst>
        </p:cNvPr>
        <p:cNvGrpSpPr/>
        <p:nvPr/>
      </p:nvGrpSpPr>
      <p:grpSpPr>
        <a:xfrm>
          <a:off x="0" y="0"/>
          <a:ext cx="0" cy="0"/>
          <a:chOff x="0" y="0"/>
          <a:chExt cx="0" cy="0"/>
        </a:xfrm>
      </p:grpSpPr>
      <p:sp>
        <p:nvSpPr>
          <p:cNvPr id="2" name="Заголовок 1">
            <a:extLst>
              <a:ext uri="{FF2B5EF4-FFF2-40B4-BE49-F238E27FC236}">
                <a16:creationId xmlns:a16="http://schemas.microsoft.com/office/drawing/2014/main" id="{5DDCF395-3A76-C4E2-ABAB-4C6367B78079}"/>
              </a:ext>
            </a:extLst>
          </p:cNvPr>
          <p:cNvSpPr>
            <a:spLocks noGrp="1"/>
          </p:cNvSpPr>
          <p:nvPr>
            <p:ph type="title"/>
          </p:nvPr>
        </p:nvSpPr>
        <p:spPr>
          <a:xfrm>
            <a:off x="1030697" y="830713"/>
            <a:ext cx="6179393" cy="1143778"/>
          </a:xfrm>
          <a:noFill/>
        </p:spPr>
        <p:txBody>
          <a:bodyPr rtlCol="0" anchor="ctr">
            <a:noAutofit/>
          </a:bodyPr>
          <a:lstStyle/>
          <a:p>
            <a:pPr rtl="0"/>
            <a:r>
              <a:rPr lang="ru" dirty="0"/>
              <a:t>Команда </a:t>
            </a:r>
            <a:r>
              <a:rPr lang="en-US" dirty="0" err="1"/>
              <a:t>fbbc</a:t>
            </a:r>
            <a:endParaRPr lang="ru" dirty="0"/>
          </a:p>
        </p:txBody>
      </p:sp>
      <p:sp>
        <p:nvSpPr>
          <p:cNvPr id="9" name="Заполнитель номера слайда 8">
            <a:extLst>
              <a:ext uri="{FF2B5EF4-FFF2-40B4-BE49-F238E27FC236}">
                <a16:creationId xmlns:a16="http://schemas.microsoft.com/office/drawing/2014/main" id="{743B4DAC-D7A8-48F9-EB21-45EC05E659F6}"/>
              </a:ext>
            </a:extLst>
          </p:cNvPr>
          <p:cNvSpPr>
            <a:spLocks noGrp="1"/>
          </p:cNvSpPr>
          <p:nvPr>
            <p:ph type="sldNum" sz="quarter" idx="12"/>
          </p:nvPr>
        </p:nvSpPr>
        <p:spPr>
          <a:xfrm>
            <a:off x="9375912" y="6563001"/>
            <a:ext cx="2743200" cy="228600"/>
          </a:xfrm>
        </p:spPr>
        <p:txBody>
          <a:bodyPr rtlCol="0"/>
          <a:lstStyle/>
          <a:p>
            <a:pPr rtl="0"/>
            <a:fld id="{CBD12358-51D2-46B3-9BDE-DF29528B9454}" type="slidenum">
              <a:rPr lang="en-US" smtClean="0"/>
              <a:pPr rtl="0"/>
              <a:t>2</a:t>
            </a:fld>
            <a:endParaRPr lang="en-US" dirty="0"/>
          </a:p>
        </p:txBody>
      </p:sp>
      <p:sp>
        <p:nvSpPr>
          <p:cNvPr id="10" name="Объект 2">
            <a:extLst>
              <a:ext uri="{FF2B5EF4-FFF2-40B4-BE49-F238E27FC236}">
                <a16:creationId xmlns:a16="http://schemas.microsoft.com/office/drawing/2014/main" id="{A6544A81-1486-C832-22B4-6A27E5457746}"/>
              </a:ext>
            </a:extLst>
          </p:cNvPr>
          <p:cNvSpPr>
            <a:spLocks noGrp="1"/>
          </p:cNvSpPr>
          <p:nvPr>
            <p:ph sz="half" idx="1"/>
          </p:nvPr>
        </p:nvSpPr>
        <p:spPr>
          <a:xfrm>
            <a:off x="517738" y="4145006"/>
            <a:ext cx="2386570" cy="1032015"/>
          </a:xfrm>
          <a:noFill/>
        </p:spPr>
        <p:txBody>
          <a:bodyPr vert="horz" lIns="91440" tIns="45720" rIns="91440" bIns="45720" rtlCol="0" anchor="t">
            <a:normAutofit/>
          </a:bodyPr>
          <a:lstStyle/>
          <a:p>
            <a:pPr algn="ctr" rtl="0"/>
            <a:r>
              <a:rPr lang="ru" sz="2200" b="1" dirty="0"/>
              <a:t>Кулаков </a:t>
            </a:r>
            <a:r>
              <a:rPr lang="en-US" sz="2200" b="1" dirty="0"/>
              <a:t>  </a:t>
            </a:r>
            <a:r>
              <a:rPr lang="ru" sz="2200" b="1" dirty="0"/>
              <a:t>Игор</a:t>
            </a:r>
            <a:r>
              <a:rPr lang="ru-RU" sz="2200" b="1" dirty="0"/>
              <a:t>ь</a:t>
            </a:r>
            <a:r>
              <a:rPr lang="ru" sz="2200" b="1" dirty="0"/>
              <a:t> Юрьевич</a:t>
            </a:r>
            <a:endParaRPr lang="ru" dirty="0"/>
          </a:p>
        </p:txBody>
      </p:sp>
      <p:sp>
        <p:nvSpPr>
          <p:cNvPr id="11" name="Объект 2">
            <a:extLst>
              <a:ext uri="{FF2B5EF4-FFF2-40B4-BE49-F238E27FC236}">
                <a16:creationId xmlns:a16="http://schemas.microsoft.com/office/drawing/2014/main" id="{F47A9AEE-4FA5-20DB-66BF-724684ABF502}"/>
              </a:ext>
            </a:extLst>
          </p:cNvPr>
          <p:cNvSpPr txBox="1">
            <a:spLocks/>
          </p:cNvSpPr>
          <p:nvPr/>
        </p:nvSpPr>
        <p:spPr>
          <a:xfrm>
            <a:off x="7593223" y="5408877"/>
            <a:ext cx="2064479" cy="1032015"/>
          </a:xfrm>
          <a:prstGeom prst="rect">
            <a:avLst/>
          </a:prstGeom>
          <a:noFill/>
        </p:spPr>
        <p:txBody>
          <a:bodyPr vert="horz" lIns="91440" tIns="45720" rIns="91440" bIns="45720" rtlCol="0" anchor="t" anchorCtr="0">
            <a:normAutofit/>
          </a:bodyPr>
          <a:lstStyle>
            <a:lvl1pPr marL="0" indent="0" algn="l" defTabSz="914400" rtl="0" eaLnBrk="1" latinLnBrk="0" hangingPunct="1">
              <a:lnSpc>
                <a:spcPct val="90000"/>
              </a:lnSpc>
              <a:spcBef>
                <a:spcPts val="1000"/>
              </a:spcBef>
              <a:buFont typeface="Arial" panose="020B0604020202020204" pitchFamily="34" charset="0"/>
              <a:buNone/>
              <a:defRPr sz="2000" b="0" i="0" kern="1200" cap="all" baseline="0">
                <a:solidFill>
                  <a:schemeClr val="accent2">
                    <a:lumMod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ru-RU" sz="2200" b="1" dirty="0"/>
              <a:t>б</a:t>
            </a:r>
            <a:r>
              <a:rPr lang="ru" sz="2200" b="1" dirty="0"/>
              <a:t>раузман Всеволод маркович</a:t>
            </a:r>
            <a:endParaRPr lang="ru" dirty="0"/>
          </a:p>
        </p:txBody>
      </p:sp>
      <p:sp>
        <p:nvSpPr>
          <p:cNvPr id="12" name="Объект 2">
            <a:extLst>
              <a:ext uri="{FF2B5EF4-FFF2-40B4-BE49-F238E27FC236}">
                <a16:creationId xmlns:a16="http://schemas.microsoft.com/office/drawing/2014/main" id="{B9C94167-59AA-FC9A-B9F3-AEDDC1DB0F12}"/>
              </a:ext>
            </a:extLst>
          </p:cNvPr>
          <p:cNvSpPr txBox="1">
            <a:spLocks/>
          </p:cNvSpPr>
          <p:nvPr/>
        </p:nvSpPr>
        <p:spPr>
          <a:xfrm>
            <a:off x="3053478" y="5396072"/>
            <a:ext cx="2064479" cy="1032015"/>
          </a:xfrm>
          <a:prstGeom prst="rect">
            <a:avLst/>
          </a:prstGeom>
          <a:noFill/>
        </p:spPr>
        <p:txBody>
          <a:bodyPr vert="horz" lIns="91440" tIns="45720" rIns="91440" bIns="45720" rtlCol="0" anchor="t" anchorCtr="0">
            <a:normAutofit/>
          </a:bodyPr>
          <a:lstStyle>
            <a:lvl1pPr marL="0" indent="0" algn="l" defTabSz="914400" rtl="0" eaLnBrk="1" latinLnBrk="0" hangingPunct="1">
              <a:lnSpc>
                <a:spcPct val="90000"/>
              </a:lnSpc>
              <a:spcBef>
                <a:spcPts val="1000"/>
              </a:spcBef>
              <a:buFont typeface="Arial" panose="020B0604020202020204" pitchFamily="34" charset="0"/>
              <a:buNone/>
              <a:defRPr sz="2000" b="0" i="0" kern="1200" cap="all" baseline="0">
                <a:solidFill>
                  <a:schemeClr val="accent2">
                    <a:lumMod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ru" sz="2200" b="1" dirty="0"/>
              <a:t>ельнова екатерина дмитриевна</a:t>
            </a:r>
            <a:endParaRPr lang="ru" dirty="0"/>
          </a:p>
        </p:txBody>
      </p:sp>
      <p:sp>
        <p:nvSpPr>
          <p:cNvPr id="13" name="Объект 2">
            <a:extLst>
              <a:ext uri="{FF2B5EF4-FFF2-40B4-BE49-F238E27FC236}">
                <a16:creationId xmlns:a16="http://schemas.microsoft.com/office/drawing/2014/main" id="{0BDD0883-06F8-C7A1-0B51-C6C72335B8B9}"/>
              </a:ext>
            </a:extLst>
          </p:cNvPr>
          <p:cNvSpPr txBox="1">
            <a:spLocks/>
          </p:cNvSpPr>
          <p:nvPr/>
        </p:nvSpPr>
        <p:spPr>
          <a:xfrm>
            <a:off x="5296235" y="3520520"/>
            <a:ext cx="2064479" cy="1032015"/>
          </a:xfrm>
          <a:prstGeom prst="rect">
            <a:avLst/>
          </a:prstGeom>
          <a:noFill/>
        </p:spPr>
        <p:txBody>
          <a:bodyPr vert="horz" lIns="91440" tIns="45720" rIns="91440" bIns="45720" rtlCol="0" anchor="t" anchorCtr="0">
            <a:normAutofit/>
          </a:bodyPr>
          <a:lstStyle>
            <a:lvl1pPr marL="0" indent="0" algn="l" defTabSz="914400" rtl="0" eaLnBrk="1" latinLnBrk="0" hangingPunct="1">
              <a:lnSpc>
                <a:spcPct val="90000"/>
              </a:lnSpc>
              <a:spcBef>
                <a:spcPts val="1000"/>
              </a:spcBef>
              <a:buFont typeface="Arial" panose="020B0604020202020204" pitchFamily="34" charset="0"/>
              <a:buNone/>
              <a:defRPr sz="2000" b="0" i="0" kern="1200" cap="all" baseline="0">
                <a:solidFill>
                  <a:schemeClr val="accent2">
                    <a:lumMod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ru" sz="2200" b="1" dirty="0"/>
              <a:t>Иванов Денис Дмитриевич</a:t>
            </a:r>
            <a:endParaRPr lang="ru" dirty="0"/>
          </a:p>
        </p:txBody>
      </p:sp>
      <p:sp>
        <p:nvSpPr>
          <p:cNvPr id="14" name="Объект 2">
            <a:extLst>
              <a:ext uri="{FF2B5EF4-FFF2-40B4-BE49-F238E27FC236}">
                <a16:creationId xmlns:a16="http://schemas.microsoft.com/office/drawing/2014/main" id="{31F3DA5B-FA6A-A2CB-E3F3-9CA4E47CBDAE}"/>
              </a:ext>
            </a:extLst>
          </p:cNvPr>
          <p:cNvSpPr txBox="1">
            <a:spLocks/>
          </p:cNvSpPr>
          <p:nvPr/>
        </p:nvSpPr>
        <p:spPr>
          <a:xfrm>
            <a:off x="9295780" y="2738033"/>
            <a:ext cx="2064479" cy="1032015"/>
          </a:xfrm>
          <a:prstGeom prst="rect">
            <a:avLst/>
          </a:prstGeom>
          <a:noFill/>
        </p:spPr>
        <p:txBody>
          <a:bodyPr vert="horz" lIns="91440" tIns="45720" rIns="91440" bIns="45720" rtlCol="0" anchor="t" anchorCtr="0">
            <a:normAutofit/>
          </a:bodyPr>
          <a:lstStyle>
            <a:lvl1pPr marL="0" indent="0" algn="l" defTabSz="914400" rtl="0" eaLnBrk="1" latinLnBrk="0" hangingPunct="1">
              <a:lnSpc>
                <a:spcPct val="90000"/>
              </a:lnSpc>
              <a:spcBef>
                <a:spcPts val="1000"/>
              </a:spcBef>
              <a:buFont typeface="Arial" panose="020B0604020202020204" pitchFamily="34" charset="0"/>
              <a:buNone/>
              <a:defRPr sz="2000" b="0" i="0" kern="1200" cap="all" baseline="0">
                <a:solidFill>
                  <a:schemeClr val="accent2">
                    <a:lumMod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ru-RU" sz="2200" b="1" dirty="0"/>
              <a:t>м</a:t>
            </a:r>
            <a:r>
              <a:rPr lang="ru" sz="2200" b="1" dirty="0"/>
              <a:t>очалов артем андреевич</a:t>
            </a:r>
            <a:endParaRPr lang="ru" dirty="0"/>
          </a:p>
        </p:txBody>
      </p:sp>
      <p:pic>
        <p:nvPicPr>
          <p:cNvPr id="18" name="Рисунок 17">
            <a:extLst>
              <a:ext uri="{FF2B5EF4-FFF2-40B4-BE49-F238E27FC236}">
                <a16:creationId xmlns:a16="http://schemas.microsoft.com/office/drawing/2014/main" id="{FF179535-83C6-C67D-9574-9F4F59192ED9}"/>
              </a:ext>
            </a:extLst>
          </p:cNvPr>
          <p:cNvPicPr>
            <a:picLocks noChangeAspect="1"/>
          </p:cNvPicPr>
          <p:nvPr/>
        </p:nvPicPr>
        <p:blipFill>
          <a:blip r:embed="rId2"/>
          <a:stretch>
            <a:fillRect/>
          </a:stretch>
        </p:blipFill>
        <p:spPr>
          <a:xfrm>
            <a:off x="5296235" y="1399154"/>
            <a:ext cx="1913855" cy="2029846"/>
          </a:xfrm>
          <a:prstGeom prst="ellipse">
            <a:avLst/>
          </a:prstGeom>
          <a:ln>
            <a:noFill/>
          </a:ln>
          <a:effectLst>
            <a:softEdge rad="112500"/>
          </a:effectLst>
        </p:spPr>
      </p:pic>
      <p:pic>
        <p:nvPicPr>
          <p:cNvPr id="22" name="Рисунок 21">
            <a:extLst>
              <a:ext uri="{FF2B5EF4-FFF2-40B4-BE49-F238E27FC236}">
                <a16:creationId xmlns:a16="http://schemas.microsoft.com/office/drawing/2014/main" id="{30A09A98-CBFB-284D-CF7C-E0E8129741CE}"/>
              </a:ext>
            </a:extLst>
          </p:cNvPr>
          <p:cNvPicPr>
            <a:picLocks noChangeAspect="1"/>
          </p:cNvPicPr>
          <p:nvPr/>
        </p:nvPicPr>
        <p:blipFill>
          <a:blip r:embed="rId3"/>
          <a:stretch>
            <a:fillRect/>
          </a:stretch>
        </p:blipFill>
        <p:spPr>
          <a:xfrm>
            <a:off x="3062273" y="3485585"/>
            <a:ext cx="1914069" cy="1896903"/>
          </a:xfrm>
          <a:prstGeom prst="ellipse">
            <a:avLst/>
          </a:prstGeom>
          <a:ln>
            <a:noFill/>
          </a:ln>
          <a:effectLst>
            <a:softEdge rad="112500"/>
          </a:effectLst>
        </p:spPr>
      </p:pic>
      <p:pic>
        <p:nvPicPr>
          <p:cNvPr id="24" name="Рисунок 23">
            <a:extLst>
              <a:ext uri="{FF2B5EF4-FFF2-40B4-BE49-F238E27FC236}">
                <a16:creationId xmlns:a16="http://schemas.microsoft.com/office/drawing/2014/main" id="{31B3D962-BE12-F19B-9260-AF2D06F0566C}"/>
              </a:ext>
            </a:extLst>
          </p:cNvPr>
          <p:cNvPicPr>
            <a:picLocks noChangeAspect="1"/>
          </p:cNvPicPr>
          <p:nvPr/>
        </p:nvPicPr>
        <p:blipFill>
          <a:blip r:embed="rId4"/>
          <a:stretch>
            <a:fillRect/>
          </a:stretch>
        </p:blipFill>
        <p:spPr>
          <a:xfrm>
            <a:off x="719645" y="2068745"/>
            <a:ext cx="1982756" cy="2048252"/>
          </a:xfrm>
          <a:prstGeom prst="ellipse">
            <a:avLst/>
          </a:prstGeom>
          <a:ln>
            <a:noFill/>
          </a:ln>
          <a:effectLst>
            <a:softEdge rad="112500"/>
          </a:effectLst>
        </p:spPr>
      </p:pic>
      <p:pic>
        <p:nvPicPr>
          <p:cNvPr id="26" name="Рисунок 25">
            <a:extLst>
              <a:ext uri="{FF2B5EF4-FFF2-40B4-BE49-F238E27FC236}">
                <a16:creationId xmlns:a16="http://schemas.microsoft.com/office/drawing/2014/main" id="{C22CEE2C-1BFA-D977-AFFD-86DFB0D99DF3}"/>
              </a:ext>
            </a:extLst>
          </p:cNvPr>
          <p:cNvPicPr>
            <a:picLocks noChangeAspect="1"/>
          </p:cNvPicPr>
          <p:nvPr/>
        </p:nvPicPr>
        <p:blipFill>
          <a:blip r:embed="rId5"/>
          <a:stretch>
            <a:fillRect/>
          </a:stretch>
        </p:blipFill>
        <p:spPr>
          <a:xfrm>
            <a:off x="7593223" y="3520520"/>
            <a:ext cx="1853184" cy="1896903"/>
          </a:xfrm>
          <a:prstGeom prst="ellipse">
            <a:avLst/>
          </a:prstGeom>
          <a:ln>
            <a:noFill/>
          </a:ln>
          <a:effectLst>
            <a:softEdge rad="112500"/>
          </a:effectLst>
        </p:spPr>
      </p:pic>
      <p:pic>
        <p:nvPicPr>
          <p:cNvPr id="4" name="Рисунок 3">
            <a:extLst>
              <a:ext uri="{FF2B5EF4-FFF2-40B4-BE49-F238E27FC236}">
                <a16:creationId xmlns:a16="http://schemas.microsoft.com/office/drawing/2014/main" id="{AA853FEA-72F2-7C70-F2F8-D2C9711E03CA}"/>
              </a:ext>
            </a:extLst>
          </p:cNvPr>
          <p:cNvPicPr>
            <a:picLocks noChangeAspect="1"/>
          </p:cNvPicPr>
          <p:nvPr/>
        </p:nvPicPr>
        <p:blipFill>
          <a:blip r:embed="rId6"/>
          <a:stretch>
            <a:fillRect/>
          </a:stretch>
        </p:blipFill>
        <p:spPr>
          <a:xfrm>
            <a:off x="9295780" y="830713"/>
            <a:ext cx="1913855" cy="1846266"/>
          </a:xfrm>
          <a:prstGeom prst="ellipse">
            <a:avLst/>
          </a:prstGeom>
          <a:ln>
            <a:noFill/>
          </a:ln>
          <a:effectLst>
            <a:softEdge rad="112500"/>
          </a:effectLst>
        </p:spPr>
      </p:pic>
    </p:spTree>
    <p:extLst>
      <p:ext uri="{BB962C8B-B14F-4D97-AF65-F5344CB8AC3E}">
        <p14:creationId xmlns:p14="http://schemas.microsoft.com/office/powerpoint/2010/main" val="23301691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a:extLst>
              <a:ext uri="{FF2B5EF4-FFF2-40B4-BE49-F238E27FC236}">
                <a16:creationId xmlns:a16="http://schemas.microsoft.com/office/drawing/2014/main" id="{22A0D7AA-8A21-B977-56ED-94406F29957C}"/>
              </a:ext>
            </a:extLst>
          </p:cNvPr>
          <p:cNvSpPr>
            <a:spLocks noGrp="1"/>
          </p:cNvSpPr>
          <p:nvPr>
            <p:ph type="ctrTitle"/>
          </p:nvPr>
        </p:nvSpPr>
        <p:spPr>
          <a:xfrm>
            <a:off x="1139952" y="352501"/>
            <a:ext cx="9912096" cy="2743200"/>
          </a:xfrm>
          <a:noFill/>
        </p:spPr>
        <p:txBody>
          <a:bodyPr rtlCol="0" anchor="b">
            <a:noAutofit/>
          </a:bodyPr>
          <a:lstStyle/>
          <a:p>
            <a:pPr rtl="0"/>
            <a:r>
              <a:rPr lang="ru" dirty="0"/>
              <a:t>Спасибо за внимание!</a:t>
            </a:r>
          </a:p>
        </p:txBody>
      </p:sp>
      <p:sp>
        <p:nvSpPr>
          <p:cNvPr id="6" name="Объект 5">
            <a:extLst>
              <a:ext uri="{FF2B5EF4-FFF2-40B4-BE49-F238E27FC236}">
                <a16:creationId xmlns:a16="http://schemas.microsoft.com/office/drawing/2014/main" id="{54D0A6B8-78EB-52CA-3D46-A46FC880D386}"/>
              </a:ext>
            </a:extLst>
          </p:cNvPr>
          <p:cNvSpPr>
            <a:spLocks noGrp="1"/>
          </p:cNvSpPr>
          <p:nvPr>
            <p:ph type="subTitle" idx="1"/>
          </p:nvPr>
        </p:nvSpPr>
        <p:spPr>
          <a:xfrm>
            <a:off x="773738" y="4464995"/>
            <a:ext cx="8584270" cy="2040504"/>
          </a:xfrm>
          <a:noFill/>
        </p:spPr>
        <p:txBody>
          <a:bodyPr vert="horz" lIns="91440" tIns="45720" rIns="91440" bIns="45720" rtlCol="0" anchor="t" anchorCtr="0">
            <a:normAutofit fontScale="85000" lnSpcReduction="10000"/>
          </a:bodyPr>
          <a:lstStyle/>
          <a:p>
            <a:pPr rtl="0">
              <a:lnSpc>
                <a:spcPct val="100000"/>
              </a:lnSpc>
            </a:pPr>
            <a:r>
              <a:rPr lang="ru" sz="2000" dirty="0"/>
              <a:t>Контакт для связи:</a:t>
            </a:r>
            <a:endParaRPr lang="en-US" sz="2000" dirty="0"/>
          </a:p>
          <a:p>
            <a:pPr rtl="0">
              <a:lnSpc>
                <a:spcPct val="100000"/>
              </a:lnSpc>
            </a:pPr>
            <a:endParaRPr lang="ru-RU" sz="2000" dirty="0"/>
          </a:p>
          <a:p>
            <a:pPr rtl="0">
              <a:lnSpc>
                <a:spcPct val="100000"/>
              </a:lnSpc>
            </a:pPr>
            <a:r>
              <a:rPr lang="ru-RU" sz="2000" dirty="0"/>
              <a:t>Новгородский государственный университет имени Ярослава мудрого</a:t>
            </a:r>
            <a:endParaRPr lang="en-US" sz="2000" dirty="0"/>
          </a:p>
          <a:p>
            <a:pPr>
              <a:lnSpc>
                <a:spcPct val="100000"/>
              </a:lnSpc>
            </a:pPr>
            <a:r>
              <a:rPr lang="ru-RU" sz="2000" dirty="0"/>
              <a:t>Политехнический институт</a:t>
            </a:r>
          </a:p>
          <a:p>
            <a:pPr>
              <a:lnSpc>
                <a:spcPct val="100000"/>
              </a:lnSpc>
            </a:pPr>
            <a:r>
              <a:rPr lang="ru" sz="2000" dirty="0"/>
              <a:t>Ассистент каф. Информационных технологий и систем</a:t>
            </a:r>
          </a:p>
          <a:p>
            <a:pPr>
              <a:lnSpc>
                <a:spcPct val="100000"/>
              </a:lnSpc>
            </a:pPr>
            <a:r>
              <a:rPr lang="ru" sz="2000" dirty="0"/>
              <a:t>Кулаков Игорь Юрьевич</a:t>
            </a:r>
          </a:p>
          <a:p>
            <a:pPr rtl="0">
              <a:lnSpc>
                <a:spcPct val="100000"/>
              </a:lnSpc>
            </a:pPr>
            <a:r>
              <a:rPr lang="ru" sz="2000" dirty="0"/>
              <a:t>+7 (952) 483 7296</a:t>
            </a:r>
          </a:p>
          <a:p>
            <a:pPr rtl="0">
              <a:lnSpc>
                <a:spcPct val="100000"/>
              </a:lnSpc>
            </a:pPr>
            <a:r>
              <a:rPr lang="en-US" sz="2000" dirty="0" err="1"/>
              <a:t>Tg</a:t>
            </a:r>
            <a:r>
              <a:rPr lang="ru" sz="2000" dirty="0"/>
              <a:t>: </a:t>
            </a:r>
            <a:r>
              <a:rPr lang="en-US" sz="2000" dirty="0"/>
              <a:t>@user626364</a:t>
            </a:r>
            <a:endParaRPr lang="ru" sz="2000" dirty="0"/>
          </a:p>
        </p:txBody>
      </p:sp>
    </p:spTree>
    <p:extLst>
      <p:ext uri="{BB962C8B-B14F-4D97-AF65-F5344CB8AC3E}">
        <p14:creationId xmlns:p14="http://schemas.microsoft.com/office/powerpoint/2010/main" val="37516166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C60F69-E2FD-D1D0-1206-C80F9AB72F77}"/>
            </a:ext>
          </a:extLst>
        </p:cNvPr>
        <p:cNvGrpSpPr/>
        <p:nvPr/>
      </p:nvGrpSpPr>
      <p:grpSpPr>
        <a:xfrm>
          <a:off x="0" y="0"/>
          <a:ext cx="0" cy="0"/>
          <a:chOff x="0" y="0"/>
          <a:chExt cx="0" cy="0"/>
        </a:xfrm>
      </p:grpSpPr>
      <p:sp>
        <p:nvSpPr>
          <p:cNvPr id="2" name="Заголовок 1">
            <a:extLst>
              <a:ext uri="{FF2B5EF4-FFF2-40B4-BE49-F238E27FC236}">
                <a16:creationId xmlns:a16="http://schemas.microsoft.com/office/drawing/2014/main" id="{F10EA320-E386-EDBF-F318-6AA880842595}"/>
              </a:ext>
            </a:extLst>
          </p:cNvPr>
          <p:cNvSpPr>
            <a:spLocks noGrp="1"/>
          </p:cNvSpPr>
          <p:nvPr>
            <p:ph type="title"/>
          </p:nvPr>
        </p:nvSpPr>
        <p:spPr>
          <a:xfrm>
            <a:off x="957072" y="156615"/>
            <a:ext cx="10277856" cy="1655064"/>
          </a:xfrm>
          <a:noFill/>
        </p:spPr>
        <p:txBody>
          <a:bodyPr rtlCol="0">
            <a:noAutofit/>
          </a:bodyPr>
          <a:lstStyle/>
          <a:p>
            <a:pPr rtl="0"/>
            <a:r>
              <a:rPr lang="ru" dirty="0"/>
              <a:t>Идея</a:t>
            </a:r>
          </a:p>
        </p:txBody>
      </p:sp>
      <p:sp>
        <p:nvSpPr>
          <p:cNvPr id="3" name="Объект 2">
            <a:extLst>
              <a:ext uri="{FF2B5EF4-FFF2-40B4-BE49-F238E27FC236}">
                <a16:creationId xmlns:a16="http://schemas.microsoft.com/office/drawing/2014/main" id="{8F320F29-A997-CEFA-7BDD-E1354CC5D015}"/>
              </a:ext>
            </a:extLst>
          </p:cNvPr>
          <p:cNvSpPr>
            <a:spLocks noGrp="1"/>
          </p:cNvSpPr>
          <p:nvPr>
            <p:ph idx="1"/>
          </p:nvPr>
        </p:nvSpPr>
        <p:spPr>
          <a:xfrm>
            <a:off x="957072" y="2276856"/>
            <a:ext cx="10277856" cy="3890480"/>
          </a:xfrm>
          <a:solidFill>
            <a:srgbClr val="0D1D51">
              <a:alpha val="10000"/>
            </a:srgbClr>
          </a:soli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t">
            <a:normAutofit fontScale="92500" lnSpcReduction="10000"/>
          </a:bodyPr>
          <a:lstStyle/>
          <a:p>
            <a:pPr algn="just" rtl="0"/>
            <a:r>
              <a:rPr lang="ru" sz="2400" dirty="0">
                <a:solidFill>
                  <a:schemeClr val="accent3">
                    <a:lumMod val="25000"/>
                  </a:schemeClr>
                </a:solidFill>
              </a:rPr>
              <a:t>Веб-сервис с применением последовательной нейросетевой системы, состоящей из нескольких нейронных сетей обрабатывающих снимки компьютерной томографии легких.</a:t>
            </a:r>
          </a:p>
          <a:p>
            <a:pPr marL="457200" indent="-457200" algn="just" rtl="0">
              <a:buAutoNum type="arabicPeriod"/>
            </a:pPr>
            <a:r>
              <a:rPr lang="ru" sz="2400" dirty="0">
                <a:solidFill>
                  <a:schemeClr val="accent3">
                    <a:lumMod val="25000"/>
                  </a:schemeClr>
                </a:solidFill>
              </a:rPr>
              <a:t>Нейросеть определяет патологию (на данный момент: Ковид-19, пневмония, рак и легкие без патологий).</a:t>
            </a:r>
          </a:p>
          <a:p>
            <a:pPr marL="457200" indent="-457200" algn="just" rtl="0">
              <a:buAutoNum type="arabicPeriod"/>
            </a:pPr>
            <a:r>
              <a:rPr lang="ru" sz="2400" dirty="0">
                <a:solidFill>
                  <a:schemeClr val="accent3">
                    <a:lumMod val="25000"/>
                  </a:schemeClr>
                </a:solidFill>
              </a:rPr>
              <a:t>В зависимости от патологии, происходит передача КТ снимка в следующую(подходящую по патологии) нейронную сеть для уточнения характеристик, например:</a:t>
            </a:r>
          </a:p>
          <a:p>
            <a:pPr marL="1143000" lvl="1" indent="-457200"/>
            <a:r>
              <a:rPr lang="ru" sz="2400" dirty="0">
                <a:solidFill>
                  <a:schemeClr val="accent3">
                    <a:lumMod val="25000"/>
                  </a:schemeClr>
                </a:solidFill>
              </a:rPr>
              <a:t>Степень рака</a:t>
            </a:r>
          </a:p>
          <a:p>
            <a:pPr marL="1143000" lvl="1" indent="-457200"/>
            <a:r>
              <a:rPr lang="ru" sz="2400" dirty="0">
                <a:solidFill>
                  <a:schemeClr val="accent3">
                    <a:lumMod val="25000"/>
                  </a:schemeClr>
                </a:solidFill>
              </a:rPr>
              <a:t>Координаты опухолей и их количество</a:t>
            </a:r>
          </a:p>
          <a:p>
            <a:pPr algn="just"/>
            <a:r>
              <a:rPr lang="ru" sz="2600" dirty="0">
                <a:solidFill>
                  <a:schemeClr val="accent3">
                    <a:lumMod val="25000"/>
                  </a:schemeClr>
                </a:solidFill>
              </a:rPr>
              <a:t>Данный подход позволяет каждому ИИ заниматься своим делом, а значит значительно повышает качество предсказаний</a:t>
            </a:r>
          </a:p>
          <a:p>
            <a:pPr marL="1143000" lvl="1" indent="-457200"/>
            <a:endParaRPr lang="ru" dirty="0"/>
          </a:p>
          <a:p>
            <a:pPr marL="1143000" lvl="1" indent="-457200"/>
            <a:endParaRPr lang="ru" dirty="0"/>
          </a:p>
        </p:txBody>
      </p:sp>
      <p:sp>
        <p:nvSpPr>
          <p:cNvPr id="8" name="Заполнитель номера слайда 7">
            <a:extLst>
              <a:ext uri="{FF2B5EF4-FFF2-40B4-BE49-F238E27FC236}">
                <a16:creationId xmlns:a16="http://schemas.microsoft.com/office/drawing/2014/main" id="{694143E6-1A4C-955B-C7B8-65C16BD48F51}"/>
              </a:ext>
            </a:extLst>
          </p:cNvPr>
          <p:cNvSpPr>
            <a:spLocks noGrp="1"/>
          </p:cNvSpPr>
          <p:nvPr>
            <p:ph type="sldNum" sz="quarter" idx="12"/>
          </p:nvPr>
        </p:nvSpPr>
        <p:spPr>
          <a:xfrm>
            <a:off x="9375912" y="6563001"/>
            <a:ext cx="2743200" cy="228600"/>
          </a:xfrm>
        </p:spPr>
        <p:txBody>
          <a:bodyPr rtlCol="0"/>
          <a:lstStyle/>
          <a:p>
            <a:pPr rtl="0"/>
            <a:fld id="{CBD12358-51D2-46B3-9BDE-DF29528B9454}" type="slidenum">
              <a:rPr lang="en-US" smtClean="0"/>
              <a:pPr rtl="0"/>
              <a:t>3</a:t>
            </a:fld>
            <a:endParaRPr lang="en-US" dirty="0"/>
          </a:p>
        </p:txBody>
      </p:sp>
    </p:spTree>
    <p:extLst>
      <p:ext uri="{BB962C8B-B14F-4D97-AF65-F5344CB8AC3E}">
        <p14:creationId xmlns:p14="http://schemas.microsoft.com/office/powerpoint/2010/main" val="41953243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33000">
              <a:schemeClr val="bg2"/>
            </a:gs>
            <a:gs pos="59000">
              <a:schemeClr val="tx2">
                <a:lumMod val="90000"/>
                <a:alpha val="65163"/>
              </a:schemeClr>
            </a:gs>
          </a:gsLst>
          <a:lin ang="21594000" scaled="0"/>
        </a:gradFill>
        <a:effectLst/>
      </p:bgPr>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338A15DE-D135-0710-9984-A0A55E960CB0}"/>
              </a:ext>
            </a:extLst>
          </p:cNvPr>
          <p:cNvSpPr>
            <a:spLocks noGrp="1"/>
          </p:cNvSpPr>
          <p:nvPr>
            <p:ph type="title"/>
          </p:nvPr>
        </p:nvSpPr>
        <p:spPr>
          <a:xfrm>
            <a:off x="1069264" y="73963"/>
            <a:ext cx="10506456" cy="1655064"/>
          </a:xfrm>
          <a:noFill/>
        </p:spPr>
        <p:txBody>
          <a:bodyPr rtlCol="0">
            <a:noAutofit/>
          </a:bodyPr>
          <a:lstStyle/>
          <a:p>
            <a:pPr rtl="0"/>
            <a:r>
              <a:rPr lang="ru" dirty="0"/>
              <a:t>Этапы разработки</a:t>
            </a:r>
          </a:p>
        </p:txBody>
      </p:sp>
      <p:sp>
        <p:nvSpPr>
          <p:cNvPr id="3" name="Объект 2">
            <a:extLst>
              <a:ext uri="{FF2B5EF4-FFF2-40B4-BE49-F238E27FC236}">
                <a16:creationId xmlns:a16="http://schemas.microsoft.com/office/drawing/2014/main" id="{ECC8AA23-D8D0-93BE-5C5F-103A750B0D2F}"/>
              </a:ext>
            </a:extLst>
          </p:cNvPr>
          <p:cNvSpPr>
            <a:spLocks noGrp="1"/>
          </p:cNvSpPr>
          <p:nvPr>
            <p:ph sz="half" idx="1"/>
          </p:nvPr>
        </p:nvSpPr>
        <p:spPr>
          <a:xfrm>
            <a:off x="835025" y="2221444"/>
            <a:ext cx="3494175" cy="3529491"/>
          </a:xfrm>
          <a:noFill/>
        </p:spPr>
        <p:txBody>
          <a:bodyPr vert="horz" lIns="91440" tIns="45720" rIns="91440" bIns="45720" rtlCol="0" anchor="t">
            <a:normAutofit lnSpcReduction="10000"/>
          </a:bodyPr>
          <a:lstStyle/>
          <a:p>
            <a:pPr rtl="0"/>
            <a:r>
              <a:rPr lang="ru" sz="2200" b="1" dirty="0"/>
              <a:t>Для достижения лучшего результата использовались:</a:t>
            </a:r>
          </a:p>
          <a:p>
            <a:r>
              <a:rPr lang="ru" dirty="0"/>
              <a:t>- </a:t>
            </a:r>
            <a:r>
              <a:rPr lang="en-US" dirty="0"/>
              <a:t>Residual </a:t>
            </a:r>
            <a:r>
              <a:rPr lang="ru-RU" dirty="0"/>
              <a:t>блоки с </a:t>
            </a:r>
            <a:r>
              <a:rPr lang="en-US" dirty="0"/>
              <a:t>SE-</a:t>
            </a:r>
            <a:r>
              <a:rPr lang="ru-RU" dirty="0"/>
              <a:t>вниманием</a:t>
            </a:r>
            <a:endParaRPr lang="ru" dirty="0"/>
          </a:p>
          <a:p>
            <a:r>
              <a:rPr lang="ru" dirty="0"/>
              <a:t>- </a:t>
            </a:r>
            <a:r>
              <a:rPr lang="en-US" dirty="0"/>
              <a:t>Cross-Slice Attention (CSA)</a:t>
            </a:r>
            <a:endParaRPr lang="ru" dirty="0"/>
          </a:p>
          <a:p>
            <a:r>
              <a:rPr lang="ru" dirty="0"/>
              <a:t>- </a:t>
            </a:r>
            <a:r>
              <a:rPr lang="en-US" dirty="0"/>
              <a:t>2.5D-</a:t>
            </a:r>
            <a:r>
              <a:rPr lang="ru-RU" dirty="0" err="1"/>
              <a:t>бекбон</a:t>
            </a:r>
            <a:r>
              <a:rPr lang="ru-RU" dirty="0"/>
              <a:t> на 3</a:t>
            </a:r>
            <a:r>
              <a:rPr lang="en-US" dirty="0"/>
              <a:t>D-</a:t>
            </a:r>
            <a:r>
              <a:rPr lang="ru-RU" dirty="0"/>
              <a:t>свёртках</a:t>
            </a:r>
            <a:endParaRPr lang="ru" dirty="0"/>
          </a:p>
          <a:p>
            <a:r>
              <a:rPr lang="ru" dirty="0"/>
              <a:t>- </a:t>
            </a:r>
            <a:r>
              <a:rPr lang="ru-RU" dirty="0"/>
              <a:t>Балансировка </a:t>
            </a:r>
            <a:r>
              <a:rPr lang="ru-RU" dirty="0" err="1"/>
              <a:t>даталоадера</a:t>
            </a:r>
            <a:endParaRPr lang="ru" dirty="0"/>
          </a:p>
          <a:p>
            <a:r>
              <a:rPr lang="ru" dirty="0"/>
              <a:t>- </a:t>
            </a:r>
            <a:r>
              <a:rPr lang="en-US" dirty="0"/>
              <a:t>GPU-</a:t>
            </a:r>
            <a:r>
              <a:rPr lang="ru-RU" dirty="0" err="1"/>
              <a:t>ресэмплинг</a:t>
            </a:r>
            <a:endParaRPr lang="ru" dirty="0"/>
          </a:p>
          <a:p>
            <a:pPr rtl="0"/>
            <a:endParaRPr lang="ru" dirty="0"/>
          </a:p>
        </p:txBody>
      </p:sp>
      <p:graphicFrame>
        <p:nvGraphicFramePr>
          <p:cNvPr id="14" name="Объект 13" descr="Временная шкала запуска продукта">
            <a:extLst>
              <a:ext uri="{FF2B5EF4-FFF2-40B4-BE49-F238E27FC236}">
                <a16:creationId xmlns:a16="http://schemas.microsoft.com/office/drawing/2014/main" id="{A7FD81E4-2CEB-1301-59FF-81509B86E571}"/>
              </a:ext>
            </a:extLst>
          </p:cNvPr>
          <p:cNvGraphicFramePr>
            <a:graphicFrameLocks noGrp="1"/>
          </p:cNvGraphicFramePr>
          <p:nvPr>
            <p:ph sz="half" idx="2"/>
            <p:extLst>
              <p:ext uri="{D42A27DB-BD31-4B8C-83A1-F6EECF244321}">
                <p14:modId xmlns:p14="http://schemas.microsoft.com/office/powerpoint/2010/main" val="4087983873"/>
              </p:ext>
            </p:extLst>
          </p:nvPr>
        </p:nvGraphicFramePr>
        <p:xfrm>
          <a:off x="4955845" y="1931266"/>
          <a:ext cx="6619875" cy="39131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1" name="Заполнитель номера слайда 20">
            <a:extLst>
              <a:ext uri="{FF2B5EF4-FFF2-40B4-BE49-F238E27FC236}">
                <a16:creationId xmlns:a16="http://schemas.microsoft.com/office/drawing/2014/main" id="{E39E6080-E7F0-678F-65B9-B64B99BDF328}"/>
              </a:ext>
            </a:extLst>
          </p:cNvPr>
          <p:cNvSpPr>
            <a:spLocks noGrp="1"/>
          </p:cNvSpPr>
          <p:nvPr>
            <p:ph type="sldNum" sz="quarter" idx="12"/>
          </p:nvPr>
        </p:nvSpPr>
        <p:spPr>
          <a:xfrm>
            <a:off x="9375912" y="6563001"/>
            <a:ext cx="2743200" cy="228600"/>
          </a:xfrm>
        </p:spPr>
        <p:txBody>
          <a:bodyPr rtlCol="0"/>
          <a:lstStyle/>
          <a:p>
            <a:pPr rtl="0"/>
            <a:fld id="{CBD12358-51D2-46B3-9BDE-DF29528B9454}" type="slidenum">
              <a:rPr lang="en-US" smtClean="0"/>
              <a:pPr rtl="0"/>
              <a:t>4</a:t>
            </a:fld>
            <a:endParaRPr lang="en-US" dirty="0"/>
          </a:p>
        </p:txBody>
      </p:sp>
    </p:spTree>
    <p:extLst>
      <p:ext uri="{BB962C8B-B14F-4D97-AF65-F5344CB8AC3E}">
        <p14:creationId xmlns:p14="http://schemas.microsoft.com/office/powerpoint/2010/main" val="27372412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314C27C8-165C-5513-DB4B-9D840097C545}"/>
              </a:ext>
            </a:extLst>
          </p:cNvPr>
          <p:cNvSpPr>
            <a:spLocks noGrp="1"/>
          </p:cNvSpPr>
          <p:nvPr>
            <p:ph type="title"/>
          </p:nvPr>
        </p:nvSpPr>
        <p:spPr>
          <a:xfrm>
            <a:off x="1078992" y="365760"/>
            <a:ext cx="10277856" cy="1655064"/>
          </a:xfrm>
          <a:noFill/>
        </p:spPr>
        <p:txBody>
          <a:bodyPr rtlCol="0">
            <a:noAutofit/>
          </a:bodyPr>
          <a:lstStyle/>
          <a:p>
            <a:pPr rtl="0"/>
            <a:r>
              <a:rPr lang="ru" dirty="0"/>
              <a:t>Фронтенд</a:t>
            </a:r>
          </a:p>
        </p:txBody>
      </p:sp>
      <p:sp>
        <p:nvSpPr>
          <p:cNvPr id="3" name="Объект 2">
            <a:extLst>
              <a:ext uri="{FF2B5EF4-FFF2-40B4-BE49-F238E27FC236}">
                <a16:creationId xmlns:a16="http://schemas.microsoft.com/office/drawing/2014/main" id="{FACE640F-7F5A-BDB7-205D-765FA80B6796}"/>
              </a:ext>
            </a:extLst>
          </p:cNvPr>
          <p:cNvSpPr>
            <a:spLocks noGrp="1"/>
          </p:cNvSpPr>
          <p:nvPr>
            <p:ph idx="1"/>
          </p:nvPr>
        </p:nvSpPr>
        <p:spPr>
          <a:xfrm>
            <a:off x="7996290" y="2317375"/>
            <a:ext cx="3360558" cy="3345785"/>
          </a:xfrm>
          <a:noFill/>
        </p:spPr>
        <p:txBody>
          <a:bodyPr vert="horz" lIns="91440" tIns="45720" rIns="91440" bIns="45720" rtlCol="0" anchor="t">
            <a:normAutofit fontScale="92500" lnSpcReduction="10000"/>
          </a:bodyPr>
          <a:lstStyle/>
          <a:p>
            <a:pPr rtl="0"/>
            <a:r>
              <a:rPr lang="ru-RU" b="1" dirty="0"/>
              <a:t>Инструкция:</a:t>
            </a:r>
          </a:p>
          <a:p>
            <a:pPr rtl="0"/>
            <a:r>
              <a:rPr lang="ru-RU" dirty="0"/>
              <a:t>1. Загрузить ZIP-архив с </a:t>
            </a:r>
            <a:r>
              <a:rPr lang="ru-RU" dirty="0" err="1"/>
              <a:t>Dicom</a:t>
            </a:r>
            <a:r>
              <a:rPr lang="ru-RU" dirty="0"/>
              <a:t> файлами в форму;</a:t>
            </a:r>
          </a:p>
          <a:p>
            <a:pPr rtl="0"/>
            <a:r>
              <a:rPr lang="ru-RU" dirty="0"/>
              <a:t>2. Откроется окно с результатом;</a:t>
            </a:r>
          </a:p>
          <a:p>
            <a:pPr rtl="0"/>
            <a:r>
              <a:rPr lang="ru-RU" dirty="0"/>
              <a:t>3. В боковом меню можно снова открыть серию </a:t>
            </a:r>
            <a:r>
              <a:rPr lang="ru-RU" dirty="0" err="1"/>
              <a:t>dicom</a:t>
            </a:r>
            <a:r>
              <a:rPr lang="ru-RU" dirty="0"/>
              <a:t>-файлов для просмотра</a:t>
            </a:r>
            <a:r>
              <a:rPr lang="en-US" dirty="0"/>
              <a:t>;</a:t>
            </a:r>
          </a:p>
          <a:p>
            <a:pPr rtl="0"/>
            <a:r>
              <a:rPr lang="en-US" dirty="0"/>
              <a:t>4.</a:t>
            </a:r>
            <a:r>
              <a:rPr lang="ru-RU" dirty="0"/>
              <a:t> Также в боковом меню можно экспортировать все результаты.</a:t>
            </a:r>
          </a:p>
        </p:txBody>
      </p:sp>
      <p:sp>
        <p:nvSpPr>
          <p:cNvPr id="8" name="Заполнитель номера слайда 7">
            <a:extLst>
              <a:ext uri="{FF2B5EF4-FFF2-40B4-BE49-F238E27FC236}">
                <a16:creationId xmlns:a16="http://schemas.microsoft.com/office/drawing/2014/main" id="{093736AF-0027-E734-82A8-010D7129D046}"/>
              </a:ext>
            </a:extLst>
          </p:cNvPr>
          <p:cNvSpPr>
            <a:spLocks noGrp="1"/>
          </p:cNvSpPr>
          <p:nvPr>
            <p:ph type="sldNum" sz="quarter" idx="12"/>
          </p:nvPr>
        </p:nvSpPr>
        <p:spPr>
          <a:xfrm>
            <a:off x="9375912" y="6563001"/>
            <a:ext cx="2743200" cy="228600"/>
          </a:xfrm>
        </p:spPr>
        <p:txBody>
          <a:bodyPr rtlCol="0"/>
          <a:lstStyle/>
          <a:p>
            <a:pPr rtl="0"/>
            <a:fld id="{CBD12358-51D2-46B3-9BDE-DF29528B9454}" type="slidenum">
              <a:rPr lang="en-US" smtClean="0"/>
              <a:pPr rtl="0"/>
              <a:t>5</a:t>
            </a:fld>
            <a:endParaRPr lang="en-US" dirty="0"/>
          </a:p>
        </p:txBody>
      </p:sp>
      <p:pic>
        <p:nvPicPr>
          <p:cNvPr id="4" name="Видео без названия — сделано в Clipchamp">
            <a:hlinkClick r:id="" action="ppaction://media"/>
            <a:extLst>
              <a:ext uri="{FF2B5EF4-FFF2-40B4-BE49-F238E27FC236}">
                <a16:creationId xmlns:a16="http://schemas.microsoft.com/office/drawing/2014/main" id="{EBF777D4-579A-45D2-8BBD-A2DEA160DC3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06969" y="2020824"/>
            <a:ext cx="7128153" cy="4009586"/>
          </a:xfrm>
          <a:prstGeom prst="rect">
            <a:avLst/>
          </a:prstGeom>
        </p:spPr>
      </p:pic>
    </p:spTree>
    <p:extLst>
      <p:ext uri="{BB962C8B-B14F-4D97-AF65-F5344CB8AC3E}">
        <p14:creationId xmlns:p14="http://schemas.microsoft.com/office/powerpoint/2010/main" val="7296091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77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363D8C-9070-D283-FBA4-D43260DE4F4F}"/>
            </a:ext>
          </a:extLst>
        </p:cNvPr>
        <p:cNvGrpSpPr/>
        <p:nvPr/>
      </p:nvGrpSpPr>
      <p:grpSpPr>
        <a:xfrm>
          <a:off x="0" y="0"/>
          <a:ext cx="0" cy="0"/>
          <a:chOff x="0" y="0"/>
          <a:chExt cx="0" cy="0"/>
        </a:xfrm>
      </p:grpSpPr>
      <p:sp>
        <p:nvSpPr>
          <p:cNvPr id="2" name="Заголовок 1">
            <a:extLst>
              <a:ext uri="{FF2B5EF4-FFF2-40B4-BE49-F238E27FC236}">
                <a16:creationId xmlns:a16="http://schemas.microsoft.com/office/drawing/2014/main" id="{3AA22253-60FA-11A4-304E-55CC30E6AEED}"/>
              </a:ext>
            </a:extLst>
          </p:cNvPr>
          <p:cNvSpPr>
            <a:spLocks noGrp="1"/>
          </p:cNvSpPr>
          <p:nvPr>
            <p:ph type="title"/>
          </p:nvPr>
        </p:nvSpPr>
        <p:spPr>
          <a:xfrm>
            <a:off x="1078992" y="365760"/>
            <a:ext cx="10277856" cy="1655064"/>
          </a:xfrm>
          <a:noFill/>
        </p:spPr>
        <p:txBody>
          <a:bodyPr rtlCol="0">
            <a:noAutofit/>
          </a:bodyPr>
          <a:lstStyle/>
          <a:p>
            <a:pPr rtl="0"/>
            <a:r>
              <a:rPr lang="ru" dirty="0"/>
              <a:t>Фронтенд</a:t>
            </a:r>
          </a:p>
        </p:txBody>
      </p:sp>
      <p:sp>
        <p:nvSpPr>
          <p:cNvPr id="3" name="Объект 2">
            <a:extLst>
              <a:ext uri="{FF2B5EF4-FFF2-40B4-BE49-F238E27FC236}">
                <a16:creationId xmlns:a16="http://schemas.microsoft.com/office/drawing/2014/main" id="{D0139824-7817-D1D2-B6F8-FB09B714557C}"/>
              </a:ext>
            </a:extLst>
          </p:cNvPr>
          <p:cNvSpPr>
            <a:spLocks noGrp="1"/>
          </p:cNvSpPr>
          <p:nvPr>
            <p:ph idx="1"/>
          </p:nvPr>
        </p:nvSpPr>
        <p:spPr>
          <a:xfrm>
            <a:off x="8833906" y="2453541"/>
            <a:ext cx="1540530" cy="673770"/>
          </a:xfrm>
          <a:custGeom>
            <a:avLst/>
            <a:gdLst>
              <a:gd name="connsiteX0" fmla="*/ 0 w 1540530"/>
              <a:gd name="connsiteY0" fmla="*/ 0 h 673770"/>
              <a:gd name="connsiteX1" fmla="*/ 498105 w 1540530"/>
              <a:gd name="connsiteY1" fmla="*/ 0 h 673770"/>
              <a:gd name="connsiteX2" fmla="*/ 965399 w 1540530"/>
              <a:gd name="connsiteY2" fmla="*/ 0 h 673770"/>
              <a:gd name="connsiteX3" fmla="*/ 1540530 w 1540530"/>
              <a:gd name="connsiteY3" fmla="*/ 0 h 673770"/>
              <a:gd name="connsiteX4" fmla="*/ 1540530 w 1540530"/>
              <a:gd name="connsiteY4" fmla="*/ 330147 h 673770"/>
              <a:gd name="connsiteX5" fmla="*/ 1540530 w 1540530"/>
              <a:gd name="connsiteY5" fmla="*/ 673770 h 673770"/>
              <a:gd name="connsiteX6" fmla="*/ 1057831 w 1540530"/>
              <a:gd name="connsiteY6" fmla="*/ 673770 h 673770"/>
              <a:gd name="connsiteX7" fmla="*/ 575131 w 1540530"/>
              <a:gd name="connsiteY7" fmla="*/ 673770 h 673770"/>
              <a:gd name="connsiteX8" fmla="*/ 0 w 1540530"/>
              <a:gd name="connsiteY8" fmla="*/ 673770 h 673770"/>
              <a:gd name="connsiteX9" fmla="*/ 0 w 1540530"/>
              <a:gd name="connsiteY9" fmla="*/ 357098 h 673770"/>
              <a:gd name="connsiteX10" fmla="*/ 0 w 1540530"/>
              <a:gd name="connsiteY10" fmla="*/ 0 h 673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40530" h="673770" extrusionOk="0">
                <a:moveTo>
                  <a:pt x="0" y="0"/>
                </a:moveTo>
                <a:cubicBezTo>
                  <a:pt x="236324" y="-24482"/>
                  <a:pt x="390522" y="59185"/>
                  <a:pt x="498105" y="0"/>
                </a:cubicBezTo>
                <a:cubicBezTo>
                  <a:pt x="605688" y="-59185"/>
                  <a:pt x="795481" y="19738"/>
                  <a:pt x="965399" y="0"/>
                </a:cubicBezTo>
                <a:cubicBezTo>
                  <a:pt x="1135317" y="-19738"/>
                  <a:pt x="1363363" y="8138"/>
                  <a:pt x="1540530" y="0"/>
                </a:cubicBezTo>
                <a:cubicBezTo>
                  <a:pt x="1547480" y="90306"/>
                  <a:pt x="1505769" y="220801"/>
                  <a:pt x="1540530" y="330147"/>
                </a:cubicBezTo>
                <a:cubicBezTo>
                  <a:pt x="1575291" y="439493"/>
                  <a:pt x="1521792" y="576433"/>
                  <a:pt x="1540530" y="673770"/>
                </a:cubicBezTo>
                <a:cubicBezTo>
                  <a:pt x="1425167" y="688905"/>
                  <a:pt x="1251443" y="621428"/>
                  <a:pt x="1057831" y="673770"/>
                </a:cubicBezTo>
                <a:cubicBezTo>
                  <a:pt x="864219" y="726112"/>
                  <a:pt x="754677" y="653239"/>
                  <a:pt x="575131" y="673770"/>
                </a:cubicBezTo>
                <a:cubicBezTo>
                  <a:pt x="395585" y="694301"/>
                  <a:pt x="159124" y="616338"/>
                  <a:pt x="0" y="673770"/>
                </a:cubicBezTo>
                <a:cubicBezTo>
                  <a:pt x="-18828" y="570029"/>
                  <a:pt x="37380" y="447919"/>
                  <a:pt x="0" y="357098"/>
                </a:cubicBezTo>
                <a:cubicBezTo>
                  <a:pt x="-37380" y="266277"/>
                  <a:pt x="8903" y="122248"/>
                  <a:pt x="0" y="0"/>
                </a:cubicBezTo>
                <a:close/>
              </a:path>
            </a:pathLst>
          </a:custGeom>
          <a:noFill/>
          <a:ln cmpd="sng">
            <a:solidFill>
              <a:srgbClr val="5C6EFA"/>
            </a:solidFill>
            <a:prstDash val="solid"/>
            <a:extLst>
              <a:ext uri="{C807C97D-BFC1-408E-A445-0C87EB9F89A2}">
                <ask:lineSketchStyleProps xmlns:ask="http://schemas.microsoft.com/office/drawing/2018/sketchyshapes" sd="1219033472">
                  <ask:type>
                    <ask:lineSketchScribble/>
                  </ask:type>
                </ask:lineSketchStyleProps>
              </a:ext>
            </a:extLst>
          </a:ln>
        </p:spPr>
        <p:txBody>
          <a:bodyPr vert="horz" lIns="91440" tIns="45720" rIns="91440" bIns="45720" rtlCol="0" anchor="ctr">
            <a:normAutofit/>
          </a:bodyPr>
          <a:lstStyle/>
          <a:p>
            <a:pPr algn="ctr" rtl="0"/>
            <a:r>
              <a:rPr lang="en-US" b="1" dirty="0"/>
              <a:t>JS(React)</a:t>
            </a:r>
            <a:endParaRPr lang="ru" b="1" dirty="0"/>
          </a:p>
        </p:txBody>
      </p:sp>
      <p:sp>
        <p:nvSpPr>
          <p:cNvPr id="8" name="Заполнитель номера слайда 7">
            <a:extLst>
              <a:ext uri="{FF2B5EF4-FFF2-40B4-BE49-F238E27FC236}">
                <a16:creationId xmlns:a16="http://schemas.microsoft.com/office/drawing/2014/main" id="{C67D5BE7-797E-4442-380F-5406A2428CBC}"/>
              </a:ext>
            </a:extLst>
          </p:cNvPr>
          <p:cNvSpPr>
            <a:spLocks noGrp="1"/>
          </p:cNvSpPr>
          <p:nvPr>
            <p:ph type="sldNum" sz="quarter" idx="12"/>
          </p:nvPr>
        </p:nvSpPr>
        <p:spPr>
          <a:xfrm>
            <a:off x="9375912" y="6563001"/>
            <a:ext cx="2743200" cy="228600"/>
          </a:xfrm>
        </p:spPr>
        <p:txBody>
          <a:bodyPr rtlCol="0"/>
          <a:lstStyle/>
          <a:p>
            <a:pPr rtl="0"/>
            <a:fld id="{CBD12358-51D2-46B3-9BDE-DF29528B9454}" type="slidenum">
              <a:rPr lang="en-US" smtClean="0"/>
              <a:pPr rtl="0"/>
              <a:t>6</a:t>
            </a:fld>
            <a:endParaRPr lang="en-US" dirty="0"/>
          </a:p>
        </p:txBody>
      </p:sp>
      <p:sp>
        <p:nvSpPr>
          <p:cNvPr id="5" name="Объект 2">
            <a:extLst>
              <a:ext uri="{FF2B5EF4-FFF2-40B4-BE49-F238E27FC236}">
                <a16:creationId xmlns:a16="http://schemas.microsoft.com/office/drawing/2014/main" id="{2DF1BD8F-670E-4B8F-AD1D-A57A2E277F7F}"/>
              </a:ext>
            </a:extLst>
          </p:cNvPr>
          <p:cNvSpPr txBox="1">
            <a:spLocks/>
          </p:cNvSpPr>
          <p:nvPr/>
        </p:nvSpPr>
        <p:spPr>
          <a:xfrm>
            <a:off x="5325734" y="2357709"/>
            <a:ext cx="1540531" cy="673770"/>
          </a:xfrm>
          <a:custGeom>
            <a:avLst/>
            <a:gdLst>
              <a:gd name="connsiteX0" fmla="*/ 0 w 1540531"/>
              <a:gd name="connsiteY0" fmla="*/ 0 h 673770"/>
              <a:gd name="connsiteX1" fmla="*/ 544321 w 1540531"/>
              <a:gd name="connsiteY1" fmla="*/ 0 h 673770"/>
              <a:gd name="connsiteX2" fmla="*/ 1073237 w 1540531"/>
              <a:gd name="connsiteY2" fmla="*/ 0 h 673770"/>
              <a:gd name="connsiteX3" fmla="*/ 1540531 w 1540531"/>
              <a:gd name="connsiteY3" fmla="*/ 0 h 673770"/>
              <a:gd name="connsiteX4" fmla="*/ 1540531 w 1540531"/>
              <a:gd name="connsiteY4" fmla="*/ 673770 h 673770"/>
              <a:gd name="connsiteX5" fmla="*/ 1057831 w 1540531"/>
              <a:gd name="connsiteY5" fmla="*/ 673770 h 673770"/>
              <a:gd name="connsiteX6" fmla="*/ 544321 w 1540531"/>
              <a:gd name="connsiteY6" fmla="*/ 673770 h 673770"/>
              <a:gd name="connsiteX7" fmla="*/ 0 w 1540531"/>
              <a:gd name="connsiteY7" fmla="*/ 673770 h 673770"/>
              <a:gd name="connsiteX8" fmla="*/ 0 w 1540531"/>
              <a:gd name="connsiteY8" fmla="*/ 0 h 673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40531" h="673770" fill="none" extrusionOk="0">
                <a:moveTo>
                  <a:pt x="0" y="0"/>
                </a:moveTo>
                <a:cubicBezTo>
                  <a:pt x="136733" y="11802"/>
                  <a:pt x="279625" y="-24060"/>
                  <a:pt x="544321" y="0"/>
                </a:cubicBezTo>
                <a:cubicBezTo>
                  <a:pt x="809017" y="24060"/>
                  <a:pt x="925984" y="7247"/>
                  <a:pt x="1073237" y="0"/>
                </a:cubicBezTo>
                <a:cubicBezTo>
                  <a:pt x="1220490" y="-7247"/>
                  <a:pt x="1435394" y="11638"/>
                  <a:pt x="1540531" y="0"/>
                </a:cubicBezTo>
                <a:cubicBezTo>
                  <a:pt x="1554100" y="332954"/>
                  <a:pt x="1569184" y="512064"/>
                  <a:pt x="1540531" y="673770"/>
                </a:cubicBezTo>
                <a:cubicBezTo>
                  <a:pt x="1390954" y="694744"/>
                  <a:pt x="1280454" y="661595"/>
                  <a:pt x="1057831" y="673770"/>
                </a:cubicBezTo>
                <a:cubicBezTo>
                  <a:pt x="835208" y="685945"/>
                  <a:pt x="667689" y="667651"/>
                  <a:pt x="544321" y="673770"/>
                </a:cubicBezTo>
                <a:cubicBezTo>
                  <a:pt x="420953" y="679890"/>
                  <a:pt x="140969" y="676838"/>
                  <a:pt x="0" y="673770"/>
                </a:cubicBezTo>
                <a:cubicBezTo>
                  <a:pt x="24917" y="505104"/>
                  <a:pt x="24915" y="308614"/>
                  <a:pt x="0" y="0"/>
                </a:cubicBezTo>
                <a:close/>
              </a:path>
              <a:path w="1540531" h="673770" stroke="0" extrusionOk="0">
                <a:moveTo>
                  <a:pt x="0" y="0"/>
                </a:moveTo>
                <a:cubicBezTo>
                  <a:pt x="236324" y="20347"/>
                  <a:pt x="390522" y="-5568"/>
                  <a:pt x="498105" y="0"/>
                </a:cubicBezTo>
                <a:cubicBezTo>
                  <a:pt x="605688" y="5568"/>
                  <a:pt x="795481" y="-12972"/>
                  <a:pt x="965399" y="0"/>
                </a:cubicBezTo>
                <a:cubicBezTo>
                  <a:pt x="1135317" y="12972"/>
                  <a:pt x="1360702" y="-15018"/>
                  <a:pt x="1540531" y="0"/>
                </a:cubicBezTo>
                <a:cubicBezTo>
                  <a:pt x="1529973" y="276291"/>
                  <a:pt x="1564643" y="353057"/>
                  <a:pt x="1540531" y="673770"/>
                </a:cubicBezTo>
                <a:cubicBezTo>
                  <a:pt x="1332416" y="697117"/>
                  <a:pt x="1243166" y="666542"/>
                  <a:pt x="1057831" y="673770"/>
                </a:cubicBezTo>
                <a:cubicBezTo>
                  <a:pt x="872496" y="680998"/>
                  <a:pt x="720377" y="690646"/>
                  <a:pt x="513510" y="673770"/>
                </a:cubicBezTo>
                <a:cubicBezTo>
                  <a:pt x="306643" y="656894"/>
                  <a:pt x="105538" y="677247"/>
                  <a:pt x="0" y="673770"/>
                </a:cubicBezTo>
                <a:cubicBezTo>
                  <a:pt x="3479" y="504439"/>
                  <a:pt x="-21148" y="307517"/>
                  <a:pt x="0" y="0"/>
                </a:cubicBezTo>
                <a:close/>
              </a:path>
            </a:pathLst>
          </a:custGeom>
          <a:solidFill>
            <a:srgbClr val="E2E5EC"/>
          </a:solidFill>
          <a:ln>
            <a:solidFill>
              <a:srgbClr val="5C6EFA"/>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vert="horz" lIns="91440" tIns="45720" rIns="91440" bIns="45720" rtlCol="0" anchor="ctr" anchorCtr="0">
            <a:normAutofit/>
          </a:bodyPr>
          <a:lstStyle>
            <a:lvl1pPr marL="0" indent="0" algn="l" defTabSz="914400" rtl="0" eaLnBrk="1" latinLnBrk="0" hangingPunct="1">
              <a:lnSpc>
                <a:spcPct val="90000"/>
              </a:lnSpc>
              <a:spcBef>
                <a:spcPts val="1000"/>
              </a:spcBef>
              <a:buFont typeface="Arial" panose="020B0604020202020204" pitchFamily="34" charset="0"/>
              <a:buNone/>
              <a:defRPr sz="2000" b="0" i="0" kern="1200">
                <a:solidFill>
                  <a:schemeClr val="accent2">
                    <a:lumMod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dirty="0"/>
              <a:t>HTML</a:t>
            </a:r>
            <a:endParaRPr lang="ru" b="1" dirty="0"/>
          </a:p>
        </p:txBody>
      </p:sp>
      <p:sp>
        <p:nvSpPr>
          <p:cNvPr id="6" name="Объект 2">
            <a:extLst>
              <a:ext uri="{FF2B5EF4-FFF2-40B4-BE49-F238E27FC236}">
                <a16:creationId xmlns:a16="http://schemas.microsoft.com/office/drawing/2014/main" id="{FAF93FD1-9968-4D5B-8E0C-6D40881633CC}"/>
              </a:ext>
            </a:extLst>
          </p:cNvPr>
          <p:cNvSpPr txBox="1">
            <a:spLocks/>
          </p:cNvSpPr>
          <p:nvPr/>
        </p:nvSpPr>
        <p:spPr>
          <a:xfrm>
            <a:off x="1983311" y="2357709"/>
            <a:ext cx="1540530" cy="673770"/>
          </a:xfrm>
          <a:custGeom>
            <a:avLst/>
            <a:gdLst>
              <a:gd name="connsiteX0" fmla="*/ 0 w 1540530"/>
              <a:gd name="connsiteY0" fmla="*/ 0 h 673770"/>
              <a:gd name="connsiteX1" fmla="*/ 498105 w 1540530"/>
              <a:gd name="connsiteY1" fmla="*/ 0 h 673770"/>
              <a:gd name="connsiteX2" fmla="*/ 965399 w 1540530"/>
              <a:gd name="connsiteY2" fmla="*/ 0 h 673770"/>
              <a:gd name="connsiteX3" fmla="*/ 1540530 w 1540530"/>
              <a:gd name="connsiteY3" fmla="*/ 0 h 673770"/>
              <a:gd name="connsiteX4" fmla="*/ 1540530 w 1540530"/>
              <a:gd name="connsiteY4" fmla="*/ 330147 h 673770"/>
              <a:gd name="connsiteX5" fmla="*/ 1540530 w 1540530"/>
              <a:gd name="connsiteY5" fmla="*/ 673770 h 673770"/>
              <a:gd name="connsiteX6" fmla="*/ 1057831 w 1540530"/>
              <a:gd name="connsiteY6" fmla="*/ 673770 h 673770"/>
              <a:gd name="connsiteX7" fmla="*/ 575131 w 1540530"/>
              <a:gd name="connsiteY7" fmla="*/ 673770 h 673770"/>
              <a:gd name="connsiteX8" fmla="*/ 0 w 1540530"/>
              <a:gd name="connsiteY8" fmla="*/ 673770 h 673770"/>
              <a:gd name="connsiteX9" fmla="*/ 0 w 1540530"/>
              <a:gd name="connsiteY9" fmla="*/ 357098 h 673770"/>
              <a:gd name="connsiteX10" fmla="*/ 0 w 1540530"/>
              <a:gd name="connsiteY10" fmla="*/ 0 h 673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40530" h="673770" extrusionOk="0">
                <a:moveTo>
                  <a:pt x="0" y="0"/>
                </a:moveTo>
                <a:cubicBezTo>
                  <a:pt x="236324" y="-24482"/>
                  <a:pt x="390522" y="59185"/>
                  <a:pt x="498105" y="0"/>
                </a:cubicBezTo>
                <a:cubicBezTo>
                  <a:pt x="605688" y="-59185"/>
                  <a:pt x="795481" y="19738"/>
                  <a:pt x="965399" y="0"/>
                </a:cubicBezTo>
                <a:cubicBezTo>
                  <a:pt x="1135317" y="-19738"/>
                  <a:pt x="1363363" y="8138"/>
                  <a:pt x="1540530" y="0"/>
                </a:cubicBezTo>
                <a:cubicBezTo>
                  <a:pt x="1547480" y="90306"/>
                  <a:pt x="1505769" y="220801"/>
                  <a:pt x="1540530" y="330147"/>
                </a:cubicBezTo>
                <a:cubicBezTo>
                  <a:pt x="1575291" y="439493"/>
                  <a:pt x="1521792" y="576433"/>
                  <a:pt x="1540530" y="673770"/>
                </a:cubicBezTo>
                <a:cubicBezTo>
                  <a:pt x="1425167" y="688905"/>
                  <a:pt x="1251443" y="621428"/>
                  <a:pt x="1057831" y="673770"/>
                </a:cubicBezTo>
                <a:cubicBezTo>
                  <a:pt x="864219" y="726112"/>
                  <a:pt x="754677" y="653239"/>
                  <a:pt x="575131" y="673770"/>
                </a:cubicBezTo>
                <a:cubicBezTo>
                  <a:pt x="395585" y="694301"/>
                  <a:pt x="159124" y="616338"/>
                  <a:pt x="0" y="673770"/>
                </a:cubicBezTo>
                <a:cubicBezTo>
                  <a:pt x="-18828" y="570029"/>
                  <a:pt x="37380" y="447919"/>
                  <a:pt x="0" y="357098"/>
                </a:cubicBezTo>
                <a:cubicBezTo>
                  <a:pt x="-37380" y="266277"/>
                  <a:pt x="8903" y="122248"/>
                  <a:pt x="0" y="0"/>
                </a:cubicBezTo>
                <a:close/>
              </a:path>
            </a:pathLst>
          </a:custGeom>
          <a:noFill/>
          <a:ln>
            <a:solidFill>
              <a:srgbClr val="5C6EFA"/>
            </a:solidFill>
            <a:extLst>
              <a:ext uri="{C807C97D-BFC1-408E-A445-0C87EB9F89A2}">
                <ask:lineSketchStyleProps xmlns:ask="http://schemas.microsoft.com/office/drawing/2018/sketchyshapes" sd="1219033472">
                  <a:prstGeom prst="rect">
                    <a:avLst/>
                  </a:prstGeom>
                  <ask:type>
                    <ask:lineSketchScribble/>
                  </ask:type>
                </ask:lineSketchStyleProps>
              </a:ext>
            </a:extLst>
          </a:ln>
        </p:spPr>
        <p:txBody>
          <a:bodyPr vert="horz" lIns="91440" tIns="45720" rIns="91440" bIns="45720" rtlCol="0" anchor="ctr" anchorCtr="0">
            <a:normAutofit/>
          </a:bodyPr>
          <a:lstStyle>
            <a:lvl1pPr marL="0" indent="0" algn="l" defTabSz="914400" rtl="0" eaLnBrk="1" latinLnBrk="0" hangingPunct="1">
              <a:lnSpc>
                <a:spcPct val="90000"/>
              </a:lnSpc>
              <a:spcBef>
                <a:spcPts val="1000"/>
              </a:spcBef>
              <a:buFont typeface="Arial" panose="020B0604020202020204" pitchFamily="34" charset="0"/>
              <a:buNone/>
              <a:defRPr sz="2000" b="0" i="0" kern="1200">
                <a:solidFill>
                  <a:schemeClr val="accent2">
                    <a:lumMod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dirty="0"/>
              <a:t>CSS</a:t>
            </a:r>
            <a:endParaRPr lang="ru" b="1" dirty="0"/>
          </a:p>
        </p:txBody>
      </p:sp>
      <p:pic>
        <p:nvPicPr>
          <p:cNvPr id="1026" name="Picture 2">
            <a:extLst>
              <a:ext uri="{FF2B5EF4-FFF2-40B4-BE49-F238E27FC236}">
                <a16:creationId xmlns:a16="http://schemas.microsoft.com/office/drawing/2014/main" id="{10C842EC-164D-4E38-8879-D6C252E8BC9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574822" y="3624298"/>
            <a:ext cx="2058698" cy="1832216"/>
          </a:xfrm>
          <a:prstGeom prst="rect">
            <a:avLst/>
          </a:prstGeom>
          <a:noFill/>
        </p:spPr>
      </p:pic>
      <p:pic>
        <p:nvPicPr>
          <p:cNvPr id="1028" name="Picture 4">
            <a:extLst>
              <a:ext uri="{FF2B5EF4-FFF2-40B4-BE49-F238E27FC236}">
                <a16:creationId xmlns:a16="http://schemas.microsoft.com/office/drawing/2014/main" id="{F8653680-A505-436B-8362-F389A7D4F04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76799" y="3225374"/>
            <a:ext cx="2438400" cy="24384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3A3B1757-7AA2-473C-83DC-D8AAD2F82EC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89976" y="3225374"/>
            <a:ext cx="1727200" cy="2438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701058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33000">
              <a:schemeClr val="bg2"/>
            </a:gs>
            <a:gs pos="59000">
              <a:schemeClr val="tx2">
                <a:lumMod val="90000"/>
                <a:alpha val="65163"/>
              </a:schemeClr>
            </a:gs>
          </a:gsLst>
          <a:lin ang="16800000" scaled="0"/>
        </a:gradFill>
        <a:effectLst/>
      </p:bgPr>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28BAC361-0D7A-DC05-86B5-6DD77D322F5B}"/>
              </a:ext>
            </a:extLst>
          </p:cNvPr>
          <p:cNvSpPr>
            <a:spLocks noGrp="1"/>
          </p:cNvSpPr>
          <p:nvPr>
            <p:ph type="title"/>
          </p:nvPr>
        </p:nvSpPr>
        <p:spPr>
          <a:xfrm>
            <a:off x="1078992" y="365760"/>
            <a:ext cx="10277856" cy="1655064"/>
          </a:xfrm>
          <a:noFill/>
        </p:spPr>
        <p:txBody>
          <a:bodyPr rtlCol="0">
            <a:noAutofit/>
          </a:bodyPr>
          <a:lstStyle/>
          <a:p>
            <a:pPr rtl="0"/>
            <a:r>
              <a:rPr lang="ru" dirty="0"/>
              <a:t>Серверная часть</a:t>
            </a:r>
          </a:p>
        </p:txBody>
      </p:sp>
      <p:sp>
        <p:nvSpPr>
          <p:cNvPr id="13" name="Заполнитель номера слайда 12">
            <a:extLst>
              <a:ext uri="{FF2B5EF4-FFF2-40B4-BE49-F238E27FC236}">
                <a16:creationId xmlns:a16="http://schemas.microsoft.com/office/drawing/2014/main" id="{9F61F934-8535-E086-C153-D48E49B98B6A}"/>
              </a:ext>
            </a:extLst>
          </p:cNvPr>
          <p:cNvSpPr>
            <a:spLocks noGrp="1"/>
          </p:cNvSpPr>
          <p:nvPr>
            <p:ph type="sldNum" sz="quarter" idx="12"/>
          </p:nvPr>
        </p:nvSpPr>
        <p:spPr>
          <a:xfrm>
            <a:off x="9375912" y="6563001"/>
            <a:ext cx="2743200" cy="228600"/>
          </a:xfrm>
        </p:spPr>
        <p:txBody>
          <a:bodyPr rtlCol="0"/>
          <a:lstStyle/>
          <a:p>
            <a:pPr rtl="0"/>
            <a:fld id="{CBD12358-51D2-46B3-9BDE-DF29528B9454}" type="slidenum">
              <a:rPr lang="en-US" smtClean="0"/>
              <a:pPr rtl="0"/>
              <a:t>7</a:t>
            </a:fld>
            <a:endParaRPr lang="en-US" dirty="0"/>
          </a:p>
        </p:txBody>
      </p:sp>
      <p:sp>
        <p:nvSpPr>
          <p:cNvPr id="6" name="Объект 2">
            <a:extLst>
              <a:ext uri="{FF2B5EF4-FFF2-40B4-BE49-F238E27FC236}">
                <a16:creationId xmlns:a16="http://schemas.microsoft.com/office/drawing/2014/main" id="{169AF6DE-D93C-4356-95F8-BFBD8AE17D4B}"/>
              </a:ext>
            </a:extLst>
          </p:cNvPr>
          <p:cNvSpPr txBox="1">
            <a:spLocks/>
          </p:cNvSpPr>
          <p:nvPr/>
        </p:nvSpPr>
        <p:spPr>
          <a:xfrm>
            <a:off x="2037259" y="5302567"/>
            <a:ext cx="1540530" cy="673770"/>
          </a:xfrm>
          <a:custGeom>
            <a:avLst/>
            <a:gdLst>
              <a:gd name="connsiteX0" fmla="*/ 0 w 1540530"/>
              <a:gd name="connsiteY0" fmla="*/ 0 h 673770"/>
              <a:gd name="connsiteX1" fmla="*/ 498105 w 1540530"/>
              <a:gd name="connsiteY1" fmla="*/ 0 h 673770"/>
              <a:gd name="connsiteX2" fmla="*/ 965399 w 1540530"/>
              <a:gd name="connsiteY2" fmla="*/ 0 h 673770"/>
              <a:gd name="connsiteX3" fmla="*/ 1540530 w 1540530"/>
              <a:gd name="connsiteY3" fmla="*/ 0 h 673770"/>
              <a:gd name="connsiteX4" fmla="*/ 1540530 w 1540530"/>
              <a:gd name="connsiteY4" fmla="*/ 330147 h 673770"/>
              <a:gd name="connsiteX5" fmla="*/ 1540530 w 1540530"/>
              <a:gd name="connsiteY5" fmla="*/ 673770 h 673770"/>
              <a:gd name="connsiteX6" fmla="*/ 1057831 w 1540530"/>
              <a:gd name="connsiteY6" fmla="*/ 673770 h 673770"/>
              <a:gd name="connsiteX7" fmla="*/ 575131 w 1540530"/>
              <a:gd name="connsiteY7" fmla="*/ 673770 h 673770"/>
              <a:gd name="connsiteX8" fmla="*/ 0 w 1540530"/>
              <a:gd name="connsiteY8" fmla="*/ 673770 h 673770"/>
              <a:gd name="connsiteX9" fmla="*/ 0 w 1540530"/>
              <a:gd name="connsiteY9" fmla="*/ 357098 h 673770"/>
              <a:gd name="connsiteX10" fmla="*/ 0 w 1540530"/>
              <a:gd name="connsiteY10" fmla="*/ 0 h 673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40530" h="673770" extrusionOk="0">
                <a:moveTo>
                  <a:pt x="0" y="0"/>
                </a:moveTo>
                <a:cubicBezTo>
                  <a:pt x="236324" y="-24482"/>
                  <a:pt x="390522" y="59185"/>
                  <a:pt x="498105" y="0"/>
                </a:cubicBezTo>
                <a:cubicBezTo>
                  <a:pt x="605688" y="-59185"/>
                  <a:pt x="795481" y="19738"/>
                  <a:pt x="965399" y="0"/>
                </a:cubicBezTo>
                <a:cubicBezTo>
                  <a:pt x="1135317" y="-19738"/>
                  <a:pt x="1363363" y="8138"/>
                  <a:pt x="1540530" y="0"/>
                </a:cubicBezTo>
                <a:cubicBezTo>
                  <a:pt x="1547480" y="90306"/>
                  <a:pt x="1505769" y="220801"/>
                  <a:pt x="1540530" y="330147"/>
                </a:cubicBezTo>
                <a:cubicBezTo>
                  <a:pt x="1575291" y="439493"/>
                  <a:pt x="1521792" y="576433"/>
                  <a:pt x="1540530" y="673770"/>
                </a:cubicBezTo>
                <a:cubicBezTo>
                  <a:pt x="1425167" y="688905"/>
                  <a:pt x="1251443" y="621428"/>
                  <a:pt x="1057831" y="673770"/>
                </a:cubicBezTo>
                <a:cubicBezTo>
                  <a:pt x="864219" y="726112"/>
                  <a:pt x="754677" y="653239"/>
                  <a:pt x="575131" y="673770"/>
                </a:cubicBezTo>
                <a:cubicBezTo>
                  <a:pt x="395585" y="694301"/>
                  <a:pt x="159124" y="616338"/>
                  <a:pt x="0" y="673770"/>
                </a:cubicBezTo>
                <a:cubicBezTo>
                  <a:pt x="-18828" y="570029"/>
                  <a:pt x="37380" y="447919"/>
                  <a:pt x="0" y="357098"/>
                </a:cubicBezTo>
                <a:cubicBezTo>
                  <a:pt x="-37380" y="266277"/>
                  <a:pt x="8903" y="122248"/>
                  <a:pt x="0" y="0"/>
                </a:cubicBezTo>
                <a:close/>
              </a:path>
            </a:pathLst>
          </a:custGeom>
          <a:noFill/>
          <a:ln cmpd="sng">
            <a:solidFill>
              <a:srgbClr val="5C6EFA"/>
            </a:solidFill>
            <a:prstDash val="solid"/>
            <a:extLst>
              <a:ext uri="{C807C97D-BFC1-408E-A445-0C87EB9F89A2}">
                <ask:lineSketchStyleProps xmlns:ask="http://schemas.microsoft.com/office/drawing/2018/sketchyshapes" sd="1219033472">
                  <a:prstGeom prst="rect">
                    <a:avLst/>
                  </a:prstGeom>
                  <ask:type>
                    <ask:lineSketchScribble/>
                  </ask:type>
                </ask:lineSketchStyleProps>
              </a:ext>
            </a:extLst>
          </a:ln>
        </p:spPr>
        <p:txBody>
          <a:bodyPr vert="horz" lIns="91440" tIns="45720" rIns="91440" bIns="45720" rtlCol="0" anchor="ctr" anchorCtr="0">
            <a:normAutofit/>
          </a:bodyPr>
          <a:lstStyle>
            <a:lvl1pPr marL="0" indent="0" algn="l" defTabSz="914400" rtl="0" eaLnBrk="1" latinLnBrk="0" hangingPunct="1">
              <a:lnSpc>
                <a:spcPct val="90000"/>
              </a:lnSpc>
              <a:spcBef>
                <a:spcPts val="1000"/>
              </a:spcBef>
              <a:buFont typeface="Arial" panose="020B0604020202020204" pitchFamily="34" charset="0"/>
              <a:buNone/>
              <a:defRPr sz="2000" b="0" i="0" kern="1200">
                <a:solidFill>
                  <a:schemeClr val="accent2">
                    <a:lumMod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dirty="0"/>
              <a:t>Torch</a:t>
            </a:r>
            <a:endParaRPr lang="ru" b="1" dirty="0"/>
          </a:p>
        </p:txBody>
      </p:sp>
      <p:sp>
        <p:nvSpPr>
          <p:cNvPr id="7" name="Объект 2">
            <a:extLst>
              <a:ext uri="{FF2B5EF4-FFF2-40B4-BE49-F238E27FC236}">
                <a16:creationId xmlns:a16="http://schemas.microsoft.com/office/drawing/2014/main" id="{D129EBA0-56BE-44A8-86B7-F09F9B7CD750}"/>
              </a:ext>
            </a:extLst>
          </p:cNvPr>
          <p:cNvSpPr txBox="1">
            <a:spLocks/>
          </p:cNvSpPr>
          <p:nvPr/>
        </p:nvSpPr>
        <p:spPr>
          <a:xfrm>
            <a:off x="1983310" y="3281257"/>
            <a:ext cx="1540531" cy="673770"/>
          </a:xfrm>
          <a:custGeom>
            <a:avLst/>
            <a:gdLst>
              <a:gd name="connsiteX0" fmla="*/ 0 w 1540531"/>
              <a:gd name="connsiteY0" fmla="*/ 0 h 673770"/>
              <a:gd name="connsiteX1" fmla="*/ 544321 w 1540531"/>
              <a:gd name="connsiteY1" fmla="*/ 0 h 673770"/>
              <a:gd name="connsiteX2" fmla="*/ 1073237 w 1540531"/>
              <a:gd name="connsiteY2" fmla="*/ 0 h 673770"/>
              <a:gd name="connsiteX3" fmla="*/ 1540531 w 1540531"/>
              <a:gd name="connsiteY3" fmla="*/ 0 h 673770"/>
              <a:gd name="connsiteX4" fmla="*/ 1540531 w 1540531"/>
              <a:gd name="connsiteY4" fmla="*/ 673770 h 673770"/>
              <a:gd name="connsiteX5" fmla="*/ 1057831 w 1540531"/>
              <a:gd name="connsiteY5" fmla="*/ 673770 h 673770"/>
              <a:gd name="connsiteX6" fmla="*/ 544321 w 1540531"/>
              <a:gd name="connsiteY6" fmla="*/ 673770 h 673770"/>
              <a:gd name="connsiteX7" fmla="*/ 0 w 1540531"/>
              <a:gd name="connsiteY7" fmla="*/ 673770 h 673770"/>
              <a:gd name="connsiteX8" fmla="*/ 0 w 1540531"/>
              <a:gd name="connsiteY8" fmla="*/ 0 h 673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40531" h="673770" fill="none" extrusionOk="0">
                <a:moveTo>
                  <a:pt x="0" y="0"/>
                </a:moveTo>
                <a:cubicBezTo>
                  <a:pt x="136733" y="11802"/>
                  <a:pt x="279625" y="-24060"/>
                  <a:pt x="544321" y="0"/>
                </a:cubicBezTo>
                <a:cubicBezTo>
                  <a:pt x="809017" y="24060"/>
                  <a:pt x="925984" y="7247"/>
                  <a:pt x="1073237" y="0"/>
                </a:cubicBezTo>
                <a:cubicBezTo>
                  <a:pt x="1220490" y="-7247"/>
                  <a:pt x="1435394" y="11638"/>
                  <a:pt x="1540531" y="0"/>
                </a:cubicBezTo>
                <a:cubicBezTo>
                  <a:pt x="1554100" y="332954"/>
                  <a:pt x="1569184" y="512064"/>
                  <a:pt x="1540531" y="673770"/>
                </a:cubicBezTo>
                <a:cubicBezTo>
                  <a:pt x="1390954" y="694744"/>
                  <a:pt x="1280454" y="661595"/>
                  <a:pt x="1057831" y="673770"/>
                </a:cubicBezTo>
                <a:cubicBezTo>
                  <a:pt x="835208" y="685945"/>
                  <a:pt x="667689" y="667651"/>
                  <a:pt x="544321" y="673770"/>
                </a:cubicBezTo>
                <a:cubicBezTo>
                  <a:pt x="420953" y="679890"/>
                  <a:pt x="140969" y="676838"/>
                  <a:pt x="0" y="673770"/>
                </a:cubicBezTo>
                <a:cubicBezTo>
                  <a:pt x="24917" y="505104"/>
                  <a:pt x="24915" y="308614"/>
                  <a:pt x="0" y="0"/>
                </a:cubicBezTo>
                <a:close/>
              </a:path>
              <a:path w="1540531" h="673770" stroke="0" extrusionOk="0">
                <a:moveTo>
                  <a:pt x="0" y="0"/>
                </a:moveTo>
                <a:cubicBezTo>
                  <a:pt x="236324" y="20347"/>
                  <a:pt x="390522" y="-5568"/>
                  <a:pt x="498105" y="0"/>
                </a:cubicBezTo>
                <a:cubicBezTo>
                  <a:pt x="605688" y="5568"/>
                  <a:pt x="795481" y="-12972"/>
                  <a:pt x="965399" y="0"/>
                </a:cubicBezTo>
                <a:cubicBezTo>
                  <a:pt x="1135317" y="12972"/>
                  <a:pt x="1360702" y="-15018"/>
                  <a:pt x="1540531" y="0"/>
                </a:cubicBezTo>
                <a:cubicBezTo>
                  <a:pt x="1529973" y="276291"/>
                  <a:pt x="1564643" y="353057"/>
                  <a:pt x="1540531" y="673770"/>
                </a:cubicBezTo>
                <a:cubicBezTo>
                  <a:pt x="1332416" y="697117"/>
                  <a:pt x="1243166" y="666542"/>
                  <a:pt x="1057831" y="673770"/>
                </a:cubicBezTo>
                <a:cubicBezTo>
                  <a:pt x="872496" y="680998"/>
                  <a:pt x="720377" y="690646"/>
                  <a:pt x="513510" y="673770"/>
                </a:cubicBezTo>
                <a:cubicBezTo>
                  <a:pt x="306643" y="656894"/>
                  <a:pt x="105538" y="677247"/>
                  <a:pt x="0" y="673770"/>
                </a:cubicBezTo>
                <a:cubicBezTo>
                  <a:pt x="3479" y="504439"/>
                  <a:pt x="-21148" y="307517"/>
                  <a:pt x="0" y="0"/>
                </a:cubicBezTo>
                <a:close/>
              </a:path>
            </a:pathLst>
          </a:custGeom>
          <a:solidFill>
            <a:srgbClr val="E2E5EC"/>
          </a:solidFill>
          <a:ln>
            <a:solidFill>
              <a:srgbClr val="5C6EFA"/>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vert="horz" lIns="91440" tIns="45720" rIns="91440" bIns="45720" rtlCol="0" anchor="ctr" anchorCtr="0">
            <a:normAutofit/>
          </a:bodyPr>
          <a:lstStyle>
            <a:lvl1pPr marL="0" indent="0" algn="l" defTabSz="914400" rtl="0" eaLnBrk="1" latinLnBrk="0" hangingPunct="1">
              <a:lnSpc>
                <a:spcPct val="90000"/>
              </a:lnSpc>
              <a:spcBef>
                <a:spcPts val="1000"/>
              </a:spcBef>
              <a:buFont typeface="Arial" panose="020B0604020202020204" pitchFamily="34" charset="0"/>
              <a:buNone/>
              <a:defRPr sz="2000" b="0" i="0" kern="1200">
                <a:solidFill>
                  <a:schemeClr val="accent2">
                    <a:lumMod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dirty="0"/>
              <a:t>Flask</a:t>
            </a:r>
            <a:endParaRPr lang="ru" b="1" dirty="0"/>
          </a:p>
        </p:txBody>
      </p:sp>
      <p:sp>
        <p:nvSpPr>
          <p:cNvPr id="9" name="Объект 8">
            <a:extLst>
              <a:ext uri="{FF2B5EF4-FFF2-40B4-BE49-F238E27FC236}">
                <a16:creationId xmlns:a16="http://schemas.microsoft.com/office/drawing/2014/main" id="{599B7AD2-3EEE-4383-91B5-7219CC5378BC}"/>
              </a:ext>
            </a:extLst>
          </p:cNvPr>
          <p:cNvSpPr>
            <a:spLocks noGrp="1"/>
          </p:cNvSpPr>
          <p:nvPr>
            <p:ph idx="1"/>
          </p:nvPr>
        </p:nvSpPr>
        <p:spPr>
          <a:xfrm>
            <a:off x="3829745" y="2314155"/>
            <a:ext cx="7286178" cy="673770"/>
          </a:xfrm>
        </p:spPr>
        <p:txBody>
          <a:bodyPr anchor="ctr">
            <a:normAutofit/>
          </a:bodyPr>
          <a:lstStyle/>
          <a:p>
            <a:r>
              <a:rPr lang="ru-RU" dirty="0"/>
              <a:t>—     это язык программирования, известный своей простотой.</a:t>
            </a:r>
          </a:p>
        </p:txBody>
      </p:sp>
      <p:sp>
        <p:nvSpPr>
          <p:cNvPr id="14" name="Объект 2">
            <a:extLst>
              <a:ext uri="{FF2B5EF4-FFF2-40B4-BE49-F238E27FC236}">
                <a16:creationId xmlns:a16="http://schemas.microsoft.com/office/drawing/2014/main" id="{7D963880-CF17-4CF5-84F8-AC308E12A5BE}"/>
              </a:ext>
            </a:extLst>
          </p:cNvPr>
          <p:cNvSpPr txBox="1">
            <a:spLocks/>
          </p:cNvSpPr>
          <p:nvPr/>
        </p:nvSpPr>
        <p:spPr>
          <a:xfrm>
            <a:off x="1888600" y="4291912"/>
            <a:ext cx="1729950" cy="673770"/>
          </a:xfrm>
          <a:custGeom>
            <a:avLst/>
            <a:gdLst>
              <a:gd name="connsiteX0" fmla="*/ 0 w 1729950"/>
              <a:gd name="connsiteY0" fmla="*/ 0 h 673770"/>
              <a:gd name="connsiteX1" fmla="*/ 611249 w 1729950"/>
              <a:gd name="connsiteY1" fmla="*/ 0 h 673770"/>
              <a:gd name="connsiteX2" fmla="*/ 1205199 w 1729950"/>
              <a:gd name="connsiteY2" fmla="*/ 0 h 673770"/>
              <a:gd name="connsiteX3" fmla="*/ 1729950 w 1729950"/>
              <a:gd name="connsiteY3" fmla="*/ 0 h 673770"/>
              <a:gd name="connsiteX4" fmla="*/ 1729950 w 1729950"/>
              <a:gd name="connsiteY4" fmla="*/ 673770 h 673770"/>
              <a:gd name="connsiteX5" fmla="*/ 1187899 w 1729950"/>
              <a:gd name="connsiteY5" fmla="*/ 673770 h 673770"/>
              <a:gd name="connsiteX6" fmla="*/ 611249 w 1729950"/>
              <a:gd name="connsiteY6" fmla="*/ 673770 h 673770"/>
              <a:gd name="connsiteX7" fmla="*/ 0 w 1729950"/>
              <a:gd name="connsiteY7" fmla="*/ 673770 h 673770"/>
              <a:gd name="connsiteX8" fmla="*/ 0 w 1729950"/>
              <a:gd name="connsiteY8" fmla="*/ 0 h 673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29950" h="673770" fill="none" extrusionOk="0">
                <a:moveTo>
                  <a:pt x="0" y="0"/>
                </a:moveTo>
                <a:cubicBezTo>
                  <a:pt x="129999" y="11771"/>
                  <a:pt x="473167" y="20473"/>
                  <a:pt x="611249" y="0"/>
                </a:cubicBezTo>
                <a:cubicBezTo>
                  <a:pt x="749331" y="-20473"/>
                  <a:pt x="1013536" y="27082"/>
                  <a:pt x="1205199" y="0"/>
                </a:cubicBezTo>
                <a:cubicBezTo>
                  <a:pt x="1396862" y="-27082"/>
                  <a:pt x="1600798" y="-17017"/>
                  <a:pt x="1729950" y="0"/>
                </a:cubicBezTo>
                <a:cubicBezTo>
                  <a:pt x="1743519" y="332954"/>
                  <a:pt x="1758603" y="512064"/>
                  <a:pt x="1729950" y="673770"/>
                </a:cubicBezTo>
                <a:cubicBezTo>
                  <a:pt x="1568986" y="694119"/>
                  <a:pt x="1379175" y="673503"/>
                  <a:pt x="1187899" y="673770"/>
                </a:cubicBezTo>
                <a:cubicBezTo>
                  <a:pt x="996623" y="674037"/>
                  <a:pt x="817677" y="685583"/>
                  <a:pt x="611249" y="673770"/>
                </a:cubicBezTo>
                <a:cubicBezTo>
                  <a:pt x="404821" y="661958"/>
                  <a:pt x="174802" y="653294"/>
                  <a:pt x="0" y="673770"/>
                </a:cubicBezTo>
                <a:cubicBezTo>
                  <a:pt x="24917" y="505104"/>
                  <a:pt x="24915" y="308614"/>
                  <a:pt x="0" y="0"/>
                </a:cubicBezTo>
                <a:close/>
              </a:path>
              <a:path w="1729950" h="673770" stroke="0" extrusionOk="0">
                <a:moveTo>
                  <a:pt x="0" y="0"/>
                </a:moveTo>
                <a:cubicBezTo>
                  <a:pt x="220675" y="-26889"/>
                  <a:pt x="301730" y="27777"/>
                  <a:pt x="559351" y="0"/>
                </a:cubicBezTo>
                <a:cubicBezTo>
                  <a:pt x="816972" y="-27777"/>
                  <a:pt x="893738" y="20249"/>
                  <a:pt x="1084102" y="0"/>
                </a:cubicBezTo>
                <a:cubicBezTo>
                  <a:pt x="1274466" y="-20249"/>
                  <a:pt x="1454766" y="28117"/>
                  <a:pt x="1729950" y="0"/>
                </a:cubicBezTo>
                <a:cubicBezTo>
                  <a:pt x="1719392" y="276291"/>
                  <a:pt x="1754062" y="353057"/>
                  <a:pt x="1729950" y="673770"/>
                </a:cubicBezTo>
                <a:cubicBezTo>
                  <a:pt x="1522784" y="654087"/>
                  <a:pt x="1322366" y="690845"/>
                  <a:pt x="1187899" y="673770"/>
                </a:cubicBezTo>
                <a:cubicBezTo>
                  <a:pt x="1053432" y="656695"/>
                  <a:pt x="734238" y="681321"/>
                  <a:pt x="576650" y="673770"/>
                </a:cubicBezTo>
                <a:cubicBezTo>
                  <a:pt x="419062" y="666219"/>
                  <a:pt x="204234" y="657543"/>
                  <a:pt x="0" y="673770"/>
                </a:cubicBezTo>
                <a:cubicBezTo>
                  <a:pt x="3479" y="504439"/>
                  <a:pt x="-21148" y="307517"/>
                  <a:pt x="0" y="0"/>
                </a:cubicBezTo>
                <a:close/>
              </a:path>
            </a:pathLst>
          </a:custGeom>
          <a:solidFill>
            <a:srgbClr val="E2E5EC"/>
          </a:solidFill>
          <a:ln>
            <a:solidFill>
              <a:srgbClr val="5C6EFA"/>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vert="horz" lIns="91440" tIns="45720" rIns="91440" bIns="45720" rtlCol="0" anchor="ctr" anchorCtr="0">
            <a:normAutofit/>
          </a:bodyPr>
          <a:lstStyle>
            <a:lvl1pPr marL="0" indent="0" algn="l" defTabSz="914400" rtl="0" eaLnBrk="1" latinLnBrk="0" hangingPunct="1">
              <a:lnSpc>
                <a:spcPct val="90000"/>
              </a:lnSpc>
              <a:spcBef>
                <a:spcPts val="1000"/>
              </a:spcBef>
              <a:buFont typeface="Arial" panose="020B0604020202020204" pitchFamily="34" charset="0"/>
              <a:buNone/>
              <a:defRPr sz="2000" b="0" i="0" kern="1200">
                <a:solidFill>
                  <a:schemeClr val="accent2">
                    <a:lumMod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dirty="0"/>
              <a:t>Flask-</a:t>
            </a:r>
            <a:r>
              <a:rPr lang="en-US" b="1" dirty="0" err="1"/>
              <a:t>socetIO</a:t>
            </a:r>
            <a:endParaRPr lang="ru" b="1" dirty="0"/>
          </a:p>
        </p:txBody>
      </p:sp>
      <p:sp>
        <p:nvSpPr>
          <p:cNvPr id="15" name="Объект 2">
            <a:extLst>
              <a:ext uri="{FF2B5EF4-FFF2-40B4-BE49-F238E27FC236}">
                <a16:creationId xmlns:a16="http://schemas.microsoft.com/office/drawing/2014/main" id="{9FDD5880-5F6F-4D44-96CF-261AEB23564E}"/>
              </a:ext>
            </a:extLst>
          </p:cNvPr>
          <p:cNvSpPr txBox="1">
            <a:spLocks/>
          </p:cNvSpPr>
          <p:nvPr/>
        </p:nvSpPr>
        <p:spPr>
          <a:xfrm>
            <a:off x="1983309" y="2314155"/>
            <a:ext cx="1540531" cy="673770"/>
          </a:xfrm>
          <a:custGeom>
            <a:avLst/>
            <a:gdLst>
              <a:gd name="connsiteX0" fmla="*/ 0 w 1540531"/>
              <a:gd name="connsiteY0" fmla="*/ 0 h 673770"/>
              <a:gd name="connsiteX1" fmla="*/ 544321 w 1540531"/>
              <a:gd name="connsiteY1" fmla="*/ 0 h 673770"/>
              <a:gd name="connsiteX2" fmla="*/ 1073237 w 1540531"/>
              <a:gd name="connsiteY2" fmla="*/ 0 h 673770"/>
              <a:gd name="connsiteX3" fmla="*/ 1540531 w 1540531"/>
              <a:gd name="connsiteY3" fmla="*/ 0 h 673770"/>
              <a:gd name="connsiteX4" fmla="*/ 1540531 w 1540531"/>
              <a:gd name="connsiteY4" fmla="*/ 673770 h 673770"/>
              <a:gd name="connsiteX5" fmla="*/ 1057831 w 1540531"/>
              <a:gd name="connsiteY5" fmla="*/ 673770 h 673770"/>
              <a:gd name="connsiteX6" fmla="*/ 544321 w 1540531"/>
              <a:gd name="connsiteY6" fmla="*/ 673770 h 673770"/>
              <a:gd name="connsiteX7" fmla="*/ 0 w 1540531"/>
              <a:gd name="connsiteY7" fmla="*/ 673770 h 673770"/>
              <a:gd name="connsiteX8" fmla="*/ 0 w 1540531"/>
              <a:gd name="connsiteY8" fmla="*/ 0 h 673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40531" h="673770" fill="none" extrusionOk="0">
                <a:moveTo>
                  <a:pt x="0" y="0"/>
                </a:moveTo>
                <a:cubicBezTo>
                  <a:pt x="136733" y="11802"/>
                  <a:pt x="279625" y="-24060"/>
                  <a:pt x="544321" y="0"/>
                </a:cubicBezTo>
                <a:cubicBezTo>
                  <a:pt x="809017" y="24060"/>
                  <a:pt x="925984" y="7247"/>
                  <a:pt x="1073237" y="0"/>
                </a:cubicBezTo>
                <a:cubicBezTo>
                  <a:pt x="1220490" y="-7247"/>
                  <a:pt x="1435394" y="11638"/>
                  <a:pt x="1540531" y="0"/>
                </a:cubicBezTo>
                <a:cubicBezTo>
                  <a:pt x="1554100" y="332954"/>
                  <a:pt x="1569184" y="512064"/>
                  <a:pt x="1540531" y="673770"/>
                </a:cubicBezTo>
                <a:cubicBezTo>
                  <a:pt x="1390954" y="694744"/>
                  <a:pt x="1280454" y="661595"/>
                  <a:pt x="1057831" y="673770"/>
                </a:cubicBezTo>
                <a:cubicBezTo>
                  <a:pt x="835208" y="685945"/>
                  <a:pt x="667689" y="667651"/>
                  <a:pt x="544321" y="673770"/>
                </a:cubicBezTo>
                <a:cubicBezTo>
                  <a:pt x="420953" y="679890"/>
                  <a:pt x="140969" y="676838"/>
                  <a:pt x="0" y="673770"/>
                </a:cubicBezTo>
                <a:cubicBezTo>
                  <a:pt x="24917" y="505104"/>
                  <a:pt x="24915" y="308614"/>
                  <a:pt x="0" y="0"/>
                </a:cubicBezTo>
                <a:close/>
              </a:path>
              <a:path w="1540531" h="673770" stroke="0" extrusionOk="0">
                <a:moveTo>
                  <a:pt x="0" y="0"/>
                </a:moveTo>
                <a:cubicBezTo>
                  <a:pt x="236324" y="20347"/>
                  <a:pt x="390522" y="-5568"/>
                  <a:pt x="498105" y="0"/>
                </a:cubicBezTo>
                <a:cubicBezTo>
                  <a:pt x="605688" y="5568"/>
                  <a:pt x="795481" y="-12972"/>
                  <a:pt x="965399" y="0"/>
                </a:cubicBezTo>
                <a:cubicBezTo>
                  <a:pt x="1135317" y="12972"/>
                  <a:pt x="1360702" y="-15018"/>
                  <a:pt x="1540531" y="0"/>
                </a:cubicBezTo>
                <a:cubicBezTo>
                  <a:pt x="1529973" y="276291"/>
                  <a:pt x="1564643" y="353057"/>
                  <a:pt x="1540531" y="673770"/>
                </a:cubicBezTo>
                <a:cubicBezTo>
                  <a:pt x="1332416" y="697117"/>
                  <a:pt x="1243166" y="666542"/>
                  <a:pt x="1057831" y="673770"/>
                </a:cubicBezTo>
                <a:cubicBezTo>
                  <a:pt x="872496" y="680998"/>
                  <a:pt x="720377" y="690646"/>
                  <a:pt x="513510" y="673770"/>
                </a:cubicBezTo>
                <a:cubicBezTo>
                  <a:pt x="306643" y="656894"/>
                  <a:pt x="105538" y="677247"/>
                  <a:pt x="0" y="673770"/>
                </a:cubicBezTo>
                <a:cubicBezTo>
                  <a:pt x="3479" y="504439"/>
                  <a:pt x="-21148" y="307517"/>
                  <a:pt x="0" y="0"/>
                </a:cubicBezTo>
                <a:close/>
              </a:path>
            </a:pathLst>
          </a:custGeom>
          <a:solidFill>
            <a:srgbClr val="E2E5EC"/>
          </a:solidFill>
          <a:ln>
            <a:solidFill>
              <a:srgbClr val="5C6EFA"/>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vert="horz" lIns="91440" tIns="45720" rIns="91440" bIns="45720" rtlCol="0" anchor="ctr" anchorCtr="0">
            <a:normAutofit/>
          </a:bodyPr>
          <a:lstStyle>
            <a:lvl1pPr marL="0" indent="0" algn="l" defTabSz="914400" rtl="0" eaLnBrk="1" latinLnBrk="0" hangingPunct="1">
              <a:lnSpc>
                <a:spcPct val="90000"/>
              </a:lnSpc>
              <a:spcBef>
                <a:spcPts val="1000"/>
              </a:spcBef>
              <a:buFont typeface="Arial" panose="020B0604020202020204" pitchFamily="34" charset="0"/>
              <a:buNone/>
              <a:defRPr sz="2000" b="0" i="0" kern="1200">
                <a:solidFill>
                  <a:schemeClr val="accent2">
                    <a:lumMod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dirty="0"/>
              <a:t>Python</a:t>
            </a:r>
            <a:endParaRPr lang="ru" b="1" dirty="0"/>
          </a:p>
        </p:txBody>
      </p:sp>
      <p:sp>
        <p:nvSpPr>
          <p:cNvPr id="16" name="Объект 8">
            <a:extLst>
              <a:ext uri="{FF2B5EF4-FFF2-40B4-BE49-F238E27FC236}">
                <a16:creationId xmlns:a16="http://schemas.microsoft.com/office/drawing/2014/main" id="{1CC06029-89E5-4B76-A09D-3FA024783DE6}"/>
              </a:ext>
            </a:extLst>
          </p:cNvPr>
          <p:cNvSpPr txBox="1">
            <a:spLocks/>
          </p:cNvSpPr>
          <p:nvPr/>
        </p:nvSpPr>
        <p:spPr>
          <a:xfrm>
            <a:off x="3829746" y="5302567"/>
            <a:ext cx="6196849" cy="673770"/>
          </a:xfrm>
          <a:prstGeom prst="rect">
            <a:avLst/>
          </a:prstGeom>
        </p:spPr>
        <p:txBody>
          <a:bodyPr vert="horz" lIns="91440" tIns="45720" rIns="91440" bIns="45720" rtlCol="0" anchor="ctr" anchorCtr="0">
            <a:normAutofit/>
          </a:bodyPr>
          <a:lstStyle>
            <a:lvl1pPr marL="0" indent="0" algn="l" defTabSz="914400" rtl="0" eaLnBrk="1" latinLnBrk="0" hangingPunct="1">
              <a:lnSpc>
                <a:spcPct val="90000"/>
              </a:lnSpc>
              <a:spcBef>
                <a:spcPts val="1000"/>
              </a:spcBef>
              <a:buFont typeface="Arial" panose="020B0604020202020204" pitchFamily="34" charset="0"/>
              <a:buNone/>
              <a:defRPr sz="2000" b="0" i="0" kern="1200">
                <a:solidFill>
                  <a:schemeClr val="accent2">
                    <a:lumMod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     для запуска обученной модели.</a:t>
            </a:r>
          </a:p>
        </p:txBody>
      </p:sp>
      <p:sp>
        <p:nvSpPr>
          <p:cNvPr id="17" name="Объект 8">
            <a:extLst>
              <a:ext uri="{FF2B5EF4-FFF2-40B4-BE49-F238E27FC236}">
                <a16:creationId xmlns:a16="http://schemas.microsoft.com/office/drawing/2014/main" id="{491E0C88-41E0-4571-997C-007FB9EB3E7C}"/>
              </a:ext>
            </a:extLst>
          </p:cNvPr>
          <p:cNvSpPr txBox="1">
            <a:spLocks/>
          </p:cNvSpPr>
          <p:nvPr/>
        </p:nvSpPr>
        <p:spPr>
          <a:xfrm>
            <a:off x="3829746" y="4291912"/>
            <a:ext cx="6196849" cy="673770"/>
          </a:xfrm>
          <a:prstGeom prst="rect">
            <a:avLst/>
          </a:prstGeom>
        </p:spPr>
        <p:txBody>
          <a:bodyPr vert="horz" lIns="91440" tIns="45720" rIns="91440" bIns="45720" rtlCol="0" anchor="ctr" anchorCtr="0">
            <a:normAutofit/>
          </a:bodyPr>
          <a:lstStyle>
            <a:lvl1pPr marL="0" indent="0" algn="l" defTabSz="914400" rtl="0" eaLnBrk="1" latinLnBrk="0" hangingPunct="1">
              <a:lnSpc>
                <a:spcPct val="90000"/>
              </a:lnSpc>
              <a:spcBef>
                <a:spcPts val="1000"/>
              </a:spcBef>
              <a:buFont typeface="Arial" panose="020B0604020202020204" pitchFamily="34" charset="0"/>
              <a:buNone/>
              <a:defRPr sz="2000" b="0" i="0" kern="1200">
                <a:solidFill>
                  <a:schemeClr val="accent2">
                    <a:lumMod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     это расширение для веб-фреймворка </a:t>
            </a:r>
            <a:r>
              <a:rPr lang="ru-RU" dirty="0" err="1"/>
              <a:t>Flask</a:t>
            </a:r>
            <a:r>
              <a:rPr lang="ru-RU" dirty="0"/>
              <a:t>.</a:t>
            </a:r>
          </a:p>
        </p:txBody>
      </p:sp>
      <p:sp>
        <p:nvSpPr>
          <p:cNvPr id="18" name="Объект 8">
            <a:extLst>
              <a:ext uri="{FF2B5EF4-FFF2-40B4-BE49-F238E27FC236}">
                <a16:creationId xmlns:a16="http://schemas.microsoft.com/office/drawing/2014/main" id="{C1741267-EC1C-4B6B-B744-D9B941FEC229}"/>
              </a:ext>
            </a:extLst>
          </p:cNvPr>
          <p:cNvSpPr txBox="1">
            <a:spLocks/>
          </p:cNvSpPr>
          <p:nvPr/>
        </p:nvSpPr>
        <p:spPr>
          <a:xfrm>
            <a:off x="3829746" y="3281257"/>
            <a:ext cx="6196849" cy="673770"/>
          </a:xfrm>
          <a:prstGeom prst="rect">
            <a:avLst/>
          </a:prstGeom>
        </p:spPr>
        <p:txBody>
          <a:bodyPr vert="horz" lIns="91440" tIns="45720" rIns="91440" bIns="45720" rtlCol="0" anchor="ctr" anchorCtr="0">
            <a:normAutofit/>
          </a:bodyPr>
          <a:lstStyle>
            <a:lvl1pPr marL="0" indent="0" algn="l" defTabSz="914400" rtl="0" eaLnBrk="1" latinLnBrk="0" hangingPunct="1">
              <a:lnSpc>
                <a:spcPct val="90000"/>
              </a:lnSpc>
              <a:spcBef>
                <a:spcPts val="1000"/>
              </a:spcBef>
              <a:buFont typeface="Arial" panose="020B0604020202020204" pitchFamily="34" charset="0"/>
              <a:buNone/>
              <a:defRPr sz="2000" b="0" i="0" kern="1200">
                <a:solidFill>
                  <a:schemeClr val="accent2">
                    <a:lumMod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     это фреймворк языка </a:t>
            </a:r>
            <a:r>
              <a:rPr lang="en-US" dirty="0"/>
              <a:t>Python </a:t>
            </a:r>
            <a:r>
              <a:rPr lang="ru-RU" dirty="0"/>
              <a:t>для веб-разработки.</a:t>
            </a:r>
          </a:p>
        </p:txBody>
      </p:sp>
    </p:spTree>
    <p:extLst>
      <p:ext uri="{BB962C8B-B14F-4D97-AF65-F5344CB8AC3E}">
        <p14:creationId xmlns:p14="http://schemas.microsoft.com/office/powerpoint/2010/main" val="12108021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33000">
              <a:schemeClr val="bg2"/>
            </a:gs>
            <a:gs pos="59000">
              <a:schemeClr val="tx2">
                <a:lumMod val="90000"/>
                <a:alpha val="65163"/>
              </a:schemeClr>
            </a:gs>
          </a:gsLst>
          <a:lin ang="7800000" scaled="0"/>
        </a:gradFill>
        <a:effectLst/>
      </p:bgPr>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3C2181D-911C-1343-7267-E35AC86CCA0E}"/>
              </a:ext>
            </a:extLst>
          </p:cNvPr>
          <p:cNvSpPr>
            <a:spLocks noGrp="1"/>
          </p:cNvSpPr>
          <p:nvPr>
            <p:ph type="title"/>
          </p:nvPr>
        </p:nvSpPr>
        <p:spPr>
          <a:xfrm>
            <a:off x="1378998" y="737551"/>
            <a:ext cx="3531919" cy="3137948"/>
          </a:xfrm>
          <a:noFill/>
        </p:spPr>
        <p:txBody>
          <a:bodyPr rtlCol="0" anchor="ctr">
            <a:noAutofit/>
          </a:bodyPr>
          <a:lstStyle/>
          <a:p>
            <a:pPr algn="ctr" rtl="0"/>
            <a:r>
              <a:rPr lang="ru" dirty="0"/>
              <a:t>Принципы выбора</a:t>
            </a:r>
            <a:br>
              <a:rPr lang="ru" dirty="0"/>
            </a:br>
            <a:r>
              <a:rPr lang="ru" dirty="0"/>
              <a:t>данных</a:t>
            </a:r>
          </a:p>
        </p:txBody>
      </p:sp>
      <p:sp>
        <p:nvSpPr>
          <p:cNvPr id="3" name="Объект 2">
            <a:extLst>
              <a:ext uri="{FF2B5EF4-FFF2-40B4-BE49-F238E27FC236}">
                <a16:creationId xmlns:a16="http://schemas.microsoft.com/office/drawing/2014/main" id="{9BEA8735-F1DC-1DE6-0A38-429B2F660F8A}"/>
              </a:ext>
            </a:extLst>
          </p:cNvPr>
          <p:cNvSpPr>
            <a:spLocks noGrp="1"/>
          </p:cNvSpPr>
          <p:nvPr>
            <p:ph idx="1"/>
          </p:nvPr>
        </p:nvSpPr>
        <p:spPr>
          <a:xfrm>
            <a:off x="5483292" y="3696385"/>
            <a:ext cx="5351769" cy="2424133"/>
          </a:xfrm>
          <a:noFill/>
        </p:spPr>
        <p:txBody>
          <a:bodyPr rtlCol="0">
            <a:noAutofit/>
          </a:bodyPr>
          <a:lstStyle/>
          <a:p>
            <a:pPr marL="342900" indent="-342900" rtl="0">
              <a:buFont typeface="Arial" panose="020B0604020202020204" pitchFamily="34" charset="0"/>
              <a:buChar char="•"/>
            </a:pPr>
            <a:r>
              <a:rPr lang="ru-RU" dirty="0"/>
              <a:t>Формат </a:t>
            </a:r>
            <a:r>
              <a:rPr lang="en-US" dirty="0"/>
              <a:t>DICOM</a:t>
            </a:r>
            <a:endParaRPr lang="ru-RU" dirty="0"/>
          </a:p>
          <a:p>
            <a:pPr marL="342900" indent="-342900" rtl="0">
              <a:buFont typeface="Arial" panose="020B0604020202020204" pitchFamily="34" charset="0"/>
              <a:buChar char="•"/>
            </a:pPr>
            <a:r>
              <a:rPr lang="ru-RU" dirty="0"/>
              <a:t>Компьютерная томография(КТ) легких</a:t>
            </a:r>
          </a:p>
          <a:p>
            <a:pPr marL="342900" indent="-342900" rtl="0">
              <a:buFont typeface="Arial" panose="020B0604020202020204" pitchFamily="34" charset="0"/>
              <a:buChar char="•"/>
            </a:pPr>
            <a:r>
              <a:rPr lang="ru-RU" dirty="0"/>
              <a:t>Не менее 64 срезов для КТ снимка</a:t>
            </a:r>
          </a:p>
          <a:p>
            <a:pPr marL="342900" indent="-342900" rtl="0">
              <a:buFont typeface="Arial" panose="020B0604020202020204" pitchFamily="34" charset="0"/>
              <a:buChar char="•"/>
            </a:pPr>
            <a:r>
              <a:rPr lang="ru-RU" dirty="0"/>
              <a:t>Лицензия СС </a:t>
            </a:r>
            <a:r>
              <a:rPr lang="en-US" dirty="0"/>
              <a:t>BY </a:t>
            </a:r>
            <a:r>
              <a:rPr lang="ru-RU" dirty="0"/>
              <a:t>4.0</a:t>
            </a:r>
          </a:p>
        </p:txBody>
      </p:sp>
      <p:sp>
        <p:nvSpPr>
          <p:cNvPr id="9" name="Заполнитель номера слайда 8">
            <a:extLst>
              <a:ext uri="{FF2B5EF4-FFF2-40B4-BE49-F238E27FC236}">
                <a16:creationId xmlns:a16="http://schemas.microsoft.com/office/drawing/2014/main" id="{E6AA7FF5-11CA-8F71-5951-B1099396287A}"/>
              </a:ext>
            </a:extLst>
          </p:cNvPr>
          <p:cNvSpPr>
            <a:spLocks noGrp="1"/>
          </p:cNvSpPr>
          <p:nvPr>
            <p:ph type="sldNum" sz="quarter" idx="12"/>
          </p:nvPr>
        </p:nvSpPr>
        <p:spPr>
          <a:xfrm>
            <a:off x="9375912" y="6563001"/>
            <a:ext cx="2743200" cy="228600"/>
          </a:xfrm>
        </p:spPr>
        <p:txBody>
          <a:bodyPr rtlCol="0"/>
          <a:lstStyle/>
          <a:p>
            <a:pPr rtl="0"/>
            <a:fld id="{CBD12358-51D2-46B3-9BDE-DF29528B9454}" type="slidenum">
              <a:rPr lang="en-US" smtClean="0"/>
              <a:pPr rtl="0"/>
              <a:t>8</a:t>
            </a:fld>
            <a:endParaRPr lang="en-US" dirty="0"/>
          </a:p>
        </p:txBody>
      </p:sp>
      <p:sp>
        <p:nvSpPr>
          <p:cNvPr id="4" name="Заголовок 1">
            <a:extLst>
              <a:ext uri="{FF2B5EF4-FFF2-40B4-BE49-F238E27FC236}">
                <a16:creationId xmlns:a16="http://schemas.microsoft.com/office/drawing/2014/main" id="{BF8E98A3-1EB1-8016-1415-60D956C4EA86}"/>
              </a:ext>
            </a:extLst>
          </p:cNvPr>
          <p:cNvSpPr txBox="1">
            <a:spLocks/>
          </p:cNvSpPr>
          <p:nvPr/>
        </p:nvSpPr>
        <p:spPr>
          <a:xfrm>
            <a:off x="1207988" y="3339477"/>
            <a:ext cx="3873938" cy="3137948"/>
          </a:xfrm>
          <a:prstGeom prst="rect">
            <a:avLst/>
          </a:prstGeom>
          <a:noFill/>
        </p:spPr>
        <p:txBody>
          <a:bodyPr vert="horz" lIns="91440" tIns="45720" rIns="91440" bIns="45720" rtlCol="0" anchor="ctr">
            <a:noAutofit/>
          </a:bodyPr>
          <a:lstStyle>
            <a:lvl1pPr algn="l" defTabSz="914400" rtl="0" eaLnBrk="1" latinLnBrk="0" hangingPunct="1">
              <a:lnSpc>
                <a:spcPct val="90000"/>
              </a:lnSpc>
              <a:spcBef>
                <a:spcPct val="0"/>
              </a:spcBef>
              <a:buNone/>
              <a:defRPr sz="4400" b="1" i="0" kern="1200">
                <a:solidFill>
                  <a:schemeClr val="accent2">
                    <a:lumMod val="25000"/>
                  </a:schemeClr>
                </a:solidFill>
                <a:latin typeface="+mj-lt"/>
                <a:ea typeface="+mj-ea"/>
                <a:cs typeface="+mj-cs"/>
              </a:defRPr>
            </a:lvl1pPr>
          </a:lstStyle>
          <a:p>
            <a:pPr algn="ctr"/>
            <a:r>
              <a:rPr lang="ru" dirty="0"/>
              <a:t>Требования к данным для обучения</a:t>
            </a:r>
          </a:p>
        </p:txBody>
      </p:sp>
      <p:sp>
        <p:nvSpPr>
          <p:cNvPr id="5" name="Объект 2">
            <a:extLst>
              <a:ext uri="{FF2B5EF4-FFF2-40B4-BE49-F238E27FC236}">
                <a16:creationId xmlns:a16="http://schemas.microsoft.com/office/drawing/2014/main" id="{DC086E48-081D-4D6D-4E69-78239B2CA8CC}"/>
              </a:ext>
            </a:extLst>
          </p:cNvPr>
          <p:cNvSpPr txBox="1">
            <a:spLocks/>
          </p:cNvSpPr>
          <p:nvPr/>
        </p:nvSpPr>
        <p:spPr>
          <a:xfrm>
            <a:off x="5483292" y="829769"/>
            <a:ext cx="5264220" cy="2953512"/>
          </a:xfrm>
          <a:prstGeom prst="rect">
            <a:avLst/>
          </a:prstGeom>
          <a:noFill/>
        </p:spPr>
        <p:txBody>
          <a:bodyPr vert="horz" lIns="91440" tIns="45720" rIns="91440" bIns="45720" rtlCol="0" anchor="ctr" anchorCtr="0">
            <a:noAutofit/>
          </a:bodyPr>
          <a:lstStyle>
            <a:lvl1pPr marL="0" indent="0" algn="l" defTabSz="914400" rtl="0" eaLnBrk="1" latinLnBrk="0" hangingPunct="1">
              <a:lnSpc>
                <a:spcPct val="90000"/>
              </a:lnSpc>
              <a:spcBef>
                <a:spcPts val="1000"/>
              </a:spcBef>
              <a:buFont typeface="Arial" panose="020B0604020202020204" pitchFamily="34" charset="0"/>
              <a:buNone/>
              <a:defRPr sz="2000" b="0" i="0" kern="1200" cap="all" baseline="0">
                <a:solidFill>
                  <a:schemeClr val="accent2">
                    <a:lumMod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buFont typeface="Arial" panose="020B0604020202020204" pitchFamily="34" charset="0"/>
              <a:buChar char="•"/>
            </a:pPr>
            <a:r>
              <a:rPr lang="ru-RU" dirty="0"/>
              <a:t>Возможность коммерческого использования</a:t>
            </a:r>
          </a:p>
          <a:p>
            <a:pPr marL="342900" indent="-342900">
              <a:buFont typeface="Arial" panose="020B0604020202020204" pitchFamily="34" charset="0"/>
              <a:buChar char="•"/>
            </a:pPr>
            <a:r>
              <a:rPr lang="ru-RU" dirty="0"/>
              <a:t>Качественные международные данные</a:t>
            </a:r>
          </a:p>
          <a:p>
            <a:pPr marL="342900" indent="-342900">
              <a:buFont typeface="Arial" panose="020B0604020202020204" pitchFamily="34" charset="0"/>
              <a:buChar char="•"/>
            </a:pPr>
            <a:r>
              <a:rPr lang="ru-RU" dirty="0"/>
              <a:t>Разнообразие патологий</a:t>
            </a:r>
            <a:endParaRPr lang="ru" dirty="0"/>
          </a:p>
        </p:txBody>
      </p:sp>
    </p:spTree>
    <p:extLst>
      <p:ext uri="{BB962C8B-B14F-4D97-AF65-F5344CB8AC3E}">
        <p14:creationId xmlns:p14="http://schemas.microsoft.com/office/powerpoint/2010/main" val="30185073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33000">
              <a:schemeClr val="bg2"/>
            </a:gs>
            <a:gs pos="59000">
              <a:schemeClr val="tx2">
                <a:lumMod val="90000"/>
                <a:alpha val="65163"/>
              </a:schemeClr>
            </a:gs>
          </a:gsLst>
          <a:lin ang="7800000" scaled="0"/>
        </a:gradFill>
        <a:effectLst/>
      </p:bgPr>
    </p:bg>
    <p:spTree>
      <p:nvGrpSpPr>
        <p:cNvPr id="1" name="">
          <a:extLst>
            <a:ext uri="{FF2B5EF4-FFF2-40B4-BE49-F238E27FC236}">
              <a16:creationId xmlns:a16="http://schemas.microsoft.com/office/drawing/2014/main" id="{544B1E6C-B4B0-73E3-CB69-E36FF71607E6}"/>
            </a:ext>
          </a:extLst>
        </p:cNvPr>
        <p:cNvGrpSpPr/>
        <p:nvPr/>
      </p:nvGrpSpPr>
      <p:grpSpPr>
        <a:xfrm>
          <a:off x="0" y="0"/>
          <a:ext cx="0" cy="0"/>
          <a:chOff x="0" y="0"/>
          <a:chExt cx="0" cy="0"/>
        </a:xfrm>
      </p:grpSpPr>
      <p:sp>
        <p:nvSpPr>
          <p:cNvPr id="2" name="Заголовок 1">
            <a:extLst>
              <a:ext uri="{FF2B5EF4-FFF2-40B4-BE49-F238E27FC236}">
                <a16:creationId xmlns:a16="http://schemas.microsoft.com/office/drawing/2014/main" id="{0CD0FDBD-B08D-6AC7-6E21-987048C4DB7F}"/>
              </a:ext>
            </a:extLst>
          </p:cNvPr>
          <p:cNvSpPr>
            <a:spLocks noGrp="1"/>
          </p:cNvSpPr>
          <p:nvPr>
            <p:ph type="title"/>
          </p:nvPr>
        </p:nvSpPr>
        <p:spPr>
          <a:xfrm>
            <a:off x="890287" y="953311"/>
            <a:ext cx="8951776" cy="1075684"/>
          </a:xfrm>
          <a:noFill/>
        </p:spPr>
        <p:txBody>
          <a:bodyPr rtlCol="0" anchor="ctr">
            <a:noAutofit/>
          </a:bodyPr>
          <a:lstStyle/>
          <a:p>
            <a:pPr rtl="0"/>
            <a:r>
              <a:rPr lang="ru" dirty="0"/>
              <a:t>Использованные данные</a:t>
            </a:r>
          </a:p>
        </p:txBody>
      </p:sp>
      <p:sp>
        <p:nvSpPr>
          <p:cNvPr id="9" name="Заполнитель номера слайда 8">
            <a:extLst>
              <a:ext uri="{FF2B5EF4-FFF2-40B4-BE49-F238E27FC236}">
                <a16:creationId xmlns:a16="http://schemas.microsoft.com/office/drawing/2014/main" id="{6656DC85-1AFA-737E-022D-35F738DCA79D}"/>
              </a:ext>
            </a:extLst>
          </p:cNvPr>
          <p:cNvSpPr>
            <a:spLocks noGrp="1"/>
          </p:cNvSpPr>
          <p:nvPr>
            <p:ph type="sldNum" sz="quarter" idx="12"/>
          </p:nvPr>
        </p:nvSpPr>
        <p:spPr>
          <a:xfrm>
            <a:off x="9375912" y="6563001"/>
            <a:ext cx="2743200" cy="228600"/>
          </a:xfrm>
        </p:spPr>
        <p:txBody>
          <a:bodyPr rtlCol="0"/>
          <a:lstStyle/>
          <a:p>
            <a:pPr rtl="0"/>
            <a:fld id="{CBD12358-51D2-46B3-9BDE-DF29528B9454}" type="slidenum">
              <a:rPr lang="en-US" smtClean="0"/>
              <a:pPr rtl="0"/>
              <a:t>9</a:t>
            </a:fld>
            <a:endParaRPr lang="en-US" dirty="0"/>
          </a:p>
        </p:txBody>
      </p:sp>
      <p:graphicFrame>
        <p:nvGraphicFramePr>
          <p:cNvPr id="8" name="Местозаполнитель таблицы 2">
            <a:extLst>
              <a:ext uri="{FF2B5EF4-FFF2-40B4-BE49-F238E27FC236}">
                <a16:creationId xmlns:a16="http://schemas.microsoft.com/office/drawing/2014/main" id="{231CAE73-ADA1-C0BC-6D44-AE5B47615C70}"/>
              </a:ext>
            </a:extLst>
          </p:cNvPr>
          <p:cNvGraphicFramePr>
            <a:graphicFrameLocks/>
          </p:cNvGraphicFramePr>
          <p:nvPr>
            <p:extLst>
              <p:ext uri="{D42A27DB-BD31-4B8C-83A1-F6EECF244321}">
                <p14:modId xmlns:p14="http://schemas.microsoft.com/office/powerpoint/2010/main" val="3737404482"/>
              </p:ext>
            </p:extLst>
          </p:nvPr>
        </p:nvGraphicFramePr>
        <p:xfrm>
          <a:off x="879645" y="2276760"/>
          <a:ext cx="10432709" cy="3627929"/>
        </p:xfrm>
        <a:graphic>
          <a:graphicData uri="http://schemas.openxmlformats.org/drawingml/2006/table">
            <a:tbl>
              <a:tblPr firstRow="1" bandRow="1">
                <a:tableStyleId>{0E3FDE45-AF77-4B5C-9715-49D594BDF05E}</a:tableStyleId>
              </a:tblPr>
              <a:tblGrid>
                <a:gridCol w="3633615">
                  <a:extLst>
                    <a:ext uri="{9D8B030D-6E8A-4147-A177-3AD203B41FA5}">
                      <a16:colId xmlns:a16="http://schemas.microsoft.com/office/drawing/2014/main" val="30750867"/>
                    </a:ext>
                  </a:extLst>
                </a:gridCol>
                <a:gridCol w="6799094">
                  <a:extLst>
                    <a:ext uri="{9D8B030D-6E8A-4147-A177-3AD203B41FA5}">
                      <a16:colId xmlns:a16="http://schemas.microsoft.com/office/drawing/2014/main" val="1038941322"/>
                    </a:ext>
                  </a:extLst>
                </a:gridCol>
              </a:tblGrid>
              <a:tr h="966833">
                <a:tc>
                  <a:txBody>
                    <a:bodyPr/>
                    <a:lstStyle/>
                    <a:p>
                      <a:pPr algn="ctr" rtl="0"/>
                      <a:r>
                        <a:rPr lang="ru" dirty="0">
                          <a:solidFill>
                            <a:schemeClr val="accent2">
                              <a:lumMod val="25000"/>
                            </a:schemeClr>
                          </a:solidFill>
                        </a:rPr>
                        <a:t>Название датасета</a:t>
                      </a:r>
                    </a:p>
                  </a:txBody>
                  <a:tcPr anchor="ctr"/>
                </a:tc>
                <a:tc>
                  <a:txBody>
                    <a:bodyPr/>
                    <a:lstStyle/>
                    <a:p>
                      <a:pPr algn="ctr" rtl="0"/>
                      <a:r>
                        <a:rPr lang="ru" dirty="0">
                          <a:solidFill>
                            <a:schemeClr val="accent2">
                              <a:lumMod val="25000"/>
                            </a:schemeClr>
                          </a:solidFill>
                        </a:rPr>
                        <a:t>Источник</a:t>
                      </a:r>
                    </a:p>
                  </a:txBody>
                  <a:tcPr anchor="ctr"/>
                </a:tc>
                <a:extLst>
                  <a:ext uri="{0D108BD9-81ED-4DB2-BD59-A6C34878D82A}">
                    <a16:rowId xmlns:a16="http://schemas.microsoft.com/office/drawing/2014/main" val="4251432886"/>
                  </a:ext>
                </a:extLst>
              </a:tr>
              <a:tr h="887032">
                <a:tc>
                  <a:txBody>
                    <a:bodyPr/>
                    <a:lstStyle/>
                    <a:p>
                      <a:pPr algn="ctr" rtl="0"/>
                      <a:r>
                        <a:rPr lang="en-US" dirty="0">
                          <a:solidFill>
                            <a:schemeClr val="accent2">
                              <a:lumMod val="25000"/>
                            </a:schemeClr>
                          </a:solidFill>
                        </a:rPr>
                        <a:t>COVID-CT-MD</a:t>
                      </a:r>
                      <a:endParaRPr lang="ru" dirty="0">
                        <a:solidFill>
                          <a:schemeClr val="accent2">
                            <a:lumMod val="25000"/>
                          </a:schemeClr>
                        </a:solidFill>
                      </a:endParaRPr>
                    </a:p>
                  </a:txBody>
                  <a:tcPr anchor="ctr"/>
                </a:tc>
                <a:tc>
                  <a:txBody>
                    <a:bodyPr/>
                    <a:lstStyle/>
                    <a:p>
                      <a:pPr algn="ctr" rtl="0"/>
                      <a:r>
                        <a:rPr lang="en-US" dirty="0">
                          <a:solidFill>
                            <a:schemeClr val="accent2">
                              <a:lumMod val="25000"/>
                            </a:schemeClr>
                          </a:solidFill>
                        </a:rPr>
                        <a:t>https://www.nature.com/articles/s41597-021-00900-3</a:t>
                      </a:r>
                      <a:endParaRPr lang="ru" dirty="0">
                        <a:solidFill>
                          <a:schemeClr val="accent2">
                            <a:lumMod val="25000"/>
                          </a:schemeClr>
                        </a:solidFill>
                      </a:endParaRPr>
                    </a:p>
                  </a:txBody>
                  <a:tcPr anchor="ctr"/>
                </a:tc>
                <a:extLst>
                  <a:ext uri="{0D108BD9-81ED-4DB2-BD59-A6C34878D82A}">
                    <a16:rowId xmlns:a16="http://schemas.microsoft.com/office/drawing/2014/main" val="360240625"/>
                  </a:ext>
                </a:extLst>
              </a:tr>
              <a:tr h="887032">
                <a:tc>
                  <a:txBody>
                    <a:bodyPr/>
                    <a:lstStyle/>
                    <a:p>
                      <a:pPr algn="ctr" rtl="0"/>
                      <a:r>
                        <a:rPr lang="en-US" dirty="0">
                          <a:solidFill>
                            <a:schemeClr val="accent2">
                              <a:lumMod val="25000"/>
                            </a:schemeClr>
                          </a:solidFill>
                        </a:rPr>
                        <a:t>NSCLC-Radiomics</a:t>
                      </a:r>
                      <a:endParaRPr lang="ru" dirty="0">
                        <a:solidFill>
                          <a:schemeClr val="accent2">
                            <a:lumMod val="25000"/>
                          </a:schemeClr>
                        </a:solidFill>
                      </a:endParaRPr>
                    </a:p>
                  </a:txBody>
                  <a:tcPr anchor="ctr"/>
                </a:tc>
                <a:tc>
                  <a:txBody>
                    <a:bodyPr/>
                    <a:lstStyle/>
                    <a:p>
                      <a:pPr algn="ctr" rtl="0"/>
                      <a:r>
                        <a:rPr lang="en-US" dirty="0">
                          <a:solidFill>
                            <a:schemeClr val="accent2">
                              <a:lumMod val="25000"/>
                            </a:schemeClr>
                          </a:solidFill>
                        </a:rPr>
                        <a:t>https://www.cancerimagingarchive.net/collection/nsclc-radiomics/</a:t>
                      </a:r>
                      <a:endParaRPr lang="ru" dirty="0">
                        <a:solidFill>
                          <a:schemeClr val="accent2">
                            <a:lumMod val="25000"/>
                          </a:schemeClr>
                        </a:solidFill>
                      </a:endParaRPr>
                    </a:p>
                  </a:txBody>
                  <a:tcPr anchor="ctr"/>
                </a:tc>
                <a:extLst>
                  <a:ext uri="{0D108BD9-81ED-4DB2-BD59-A6C34878D82A}">
                    <a16:rowId xmlns:a16="http://schemas.microsoft.com/office/drawing/2014/main" val="2762393470"/>
                  </a:ext>
                </a:extLst>
              </a:tr>
              <a:tr h="887032">
                <a:tc>
                  <a:txBody>
                    <a:bodyPr/>
                    <a:lstStyle/>
                    <a:p>
                      <a:pPr algn="ctr" rtl="0"/>
                      <a:r>
                        <a:rPr lang="en-US" dirty="0">
                          <a:solidFill>
                            <a:schemeClr val="accent2">
                              <a:lumMod val="25000"/>
                            </a:schemeClr>
                          </a:solidFill>
                        </a:rPr>
                        <a:t>MIDRC-RICORD-1A</a:t>
                      </a:r>
                      <a:endParaRPr lang="ru" dirty="0">
                        <a:solidFill>
                          <a:schemeClr val="accent2">
                            <a:lumMod val="25000"/>
                          </a:schemeClr>
                        </a:solidFill>
                      </a:endParaRPr>
                    </a:p>
                  </a:txBody>
                  <a:tcPr anchor="ctr"/>
                </a:tc>
                <a:tc>
                  <a:txBody>
                    <a:bodyPr/>
                    <a:lstStyle/>
                    <a:p>
                      <a:pPr algn="ctr" rtl="0"/>
                      <a:r>
                        <a:rPr lang="en-US" dirty="0">
                          <a:solidFill>
                            <a:schemeClr val="accent2">
                              <a:lumMod val="25000"/>
                            </a:schemeClr>
                          </a:solidFill>
                        </a:rPr>
                        <a:t>https://www.cancerimagingarchive.net/collection/midrc-ricord-1a/</a:t>
                      </a:r>
                      <a:endParaRPr lang="ru" dirty="0">
                        <a:solidFill>
                          <a:schemeClr val="accent2">
                            <a:lumMod val="25000"/>
                          </a:schemeClr>
                        </a:solidFill>
                      </a:endParaRPr>
                    </a:p>
                  </a:txBody>
                  <a:tcPr anchor="ctr"/>
                </a:tc>
                <a:extLst>
                  <a:ext uri="{0D108BD9-81ED-4DB2-BD59-A6C34878D82A}">
                    <a16:rowId xmlns:a16="http://schemas.microsoft.com/office/drawing/2014/main" val="1311364400"/>
                  </a:ext>
                </a:extLst>
              </a:tr>
            </a:tbl>
          </a:graphicData>
        </a:graphic>
      </p:graphicFrame>
    </p:spTree>
    <p:extLst>
      <p:ext uri="{BB962C8B-B14F-4D97-AF65-F5344CB8AC3E}">
        <p14:creationId xmlns:p14="http://schemas.microsoft.com/office/powerpoint/2010/main" val="1746350700"/>
      </p:ext>
    </p:extLst>
  </p:cSld>
  <p:clrMapOvr>
    <a:masterClrMapping/>
  </p:clrMapOvr>
</p:sld>
</file>

<file path=ppt/theme/theme1.xml><?xml version="1.0" encoding="utf-8"?>
<a:theme xmlns:a="http://schemas.openxmlformats.org/drawingml/2006/main" name="Пользовательская">
  <a:themeElements>
    <a:clrScheme name="Blue spheres">
      <a:dk1>
        <a:srgbClr val="000000"/>
      </a:dk1>
      <a:lt1>
        <a:srgbClr val="FFFFFF"/>
      </a:lt1>
      <a:dk2>
        <a:srgbClr val="E3E7ED"/>
      </a:dk2>
      <a:lt2>
        <a:srgbClr val="E8E8E8"/>
      </a:lt2>
      <a:accent1>
        <a:srgbClr val="7673F7"/>
      </a:accent1>
      <a:accent2>
        <a:srgbClr val="B8C2FD"/>
      </a:accent2>
      <a:accent3>
        <a:srgbClr val="DFE3FC"/>
      </a:accent3>
      <a:accent4>
        <a:srgbClr val="55B3FD"/>
      </a:accent4>
      <a:accent5>
        <a:srgbClr val="99F7F7"/>
      </a:accent5>
      <a:accent6>
        <a:srgbClr val="FEE43F"/>
      </a:accent6>
      <a:hlink>
        <a:srgbClr val="467886"/>
      </a:hlink>
      <a:folHlink>
        <a:srgbClr val="96607D"/>
      </a:folHlink>
    </a:clrScheme>
    <a:fontScheme name="Custom 23">
      <a:majorFont>
        <a:latin typeface="Aptos"/>
        <a:ea typeface=""/>
        <a:cs typeface=""/>
      </a:majorFont>
      <a:minorFont>
        <a:latin typeface="Apto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34076243_win32_CP_V3" id="{81AB0711-29F9-49D0-8A73-16AF25FD4C08}" vid="{D5AD44AB-53B9-4654-A4F8-1821A28F277A}"/>
    </a:ext>
  </a:extLst>
</a:theme>
</file>

<file path=ppt/theme/theme2.xml><?xml version="1.0" encoding="utf-8"?>
<a:theme xmlns:a="http://schemas.openxmlformats.org/drawingml/2006/main" name="Тема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Тема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9" ma:contentTypeDescription="Create a new document." ma:contentTypeScope="" ma:versionID="6a914531ae0f23be31da2eba1f3b42a9">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ae00154c9e66547f022c4923f88826d6"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hidden="true"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hidden="tru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hidden="true" ma:internalName="Background" ma:readOnly="false">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documentManagement>
</p:properties>
</file>

<file path=customXml/itemProps1.xml><?xml version="1.0" encoding="utf-8"?>
<ds:datastoreItem xmlns:ds="http://schemas.openxmlformats.org/officeDocument/2006/customXml" ds:itemID="{D9F7D870-58E6-48A2-A932-190ED7A8A1D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0C07E3D-60A7-4F4E-8208-D9CCD01982CB}">
  <ds:schemaRefs>
    <ds:schemaRef ds:uri="http://schemas.microsoft.com/sharepoint/v3/contenttype/forms"/>
  </ds:schemaRefs>
</ds:datastoreItem>
</file>

<file path=customXml/itemProps3.xml><?xml version="1.0" encoding="utf-8"?>
<ds:datastoreItem xmlns:ds="http://schemas.openxmlformats.org/officeDocument/2006/customXml" ds:itemID="{CEA9B47F-3DD8-4645-81DC-B88780643C07}">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22923</TotalTime>
  <Words>1000</Words>
  <Application>Microsoft Office PowerPoint</Application>
  <PresentationFormat>Широкоэкранный</PresentationFormat>
  <Paragraphs>226</Paragraphs>
  <Slides>20</Slides>
  <Notes>1</Notes>
  <HiddenSlides>0</HiddenSlides>
  <MMClips>2</MMClips>
  <ScaleCrop>false</ScaleCrop>
  <HeadingPairs>
    <vt:vector size="6" baseType="variant">
      <vt:variant>
        <vt:lpstr>Использованные шрифты</vt:lpstr>
      </vt:variant>
      <vt:variant>
        <vt:i4>6</vt:i4>
      </vt:variant>
      <vt:variant>
        <vt:lpstr>Тема</vt:lpstr>
      </vt:variant>
      <vt:variant>
        <vt:i4>1</vt:i4>
      </vt:variant>
      <vt:variant>
        <vt:lpstr>Заголовки слайдов</vt:lpstr>
      </vt:variant>
      <vt:variant>
        <vt:i4>20</vt:i4>
      </vt:variant>
    </vt:vector>
  </HeadingPairs>
  <TitlesOfParts>
    <vt:vector size="27" baseType="lpstr">
      <vt:lpstr>Microsoft YaHei</vt:lpstr>
      <vt:lpstr>Aptos</vt:lpstr>
      <vt:lpstr>Arial</vt:lpstr>
      <vt:lpstr>Calibri</vt:lpstr>
      <vt:lpstr>Cambria Math</vt:lpstr>
      <vt:lpstr>Georgia</vt:lpstr>
      <vt:lpstr>Пользовательская</vt:lpstr>
      <vt:lpstr>MedVision AI</vt:lpstr>
      <vt:lpstr>Команда fbbc</vt:lpstr>
      <vt:lpstr>Идея</vt:lpstr>
      <vt:lpstr>Этапы разработки</vt:lpstr>
      <vt:lpstr>Фронтенд</vt:lpstr>
      <vt:lpstr>Фронтенд</vt:lpstr>
      <vt:lpstr>Серверная часть</vt:lpstr>
      <vt:lpstr>Принципы выбора данных</vt:lpstr>
      <vt:lpstr>Использованные данные</vt:lpstr>
      <vt:lpstr>Данные для обучения и валидации</vt:lpstr>
      <vt:lpstr>Pipeline Data (Конвейер данных)</vt:lpstr>
      <vt:lpstr>Комбинированная функция потерь LOSS</vt:lpstr>
      <vt:lpstr>Архитектура CSANet2.5D нейросети</vt:lpstr>
      <vt:lpstr>Обучение</vt:lpstr>
      <vt:lpstr>Итоги обучения</vt:lpstr>
      <vt:lpstr>Итоги обучения</vt:lpstr>
      <vt:lpstr>Демонстрация</vt:lpstr>
      <vt:lpstr>Стратегии роста</vt:lpstr>
      <vt:lpstr>Планы на будущее</vt:lpstr>
      <vt:lpstr>Спасибо за внимание!</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Admin</dc:creator>
  <cp:lastModifiedBy>Saorykun</cp:lastModifiedBy>
  <cp:revision>26</cp:revision>
  <dcterms:created xsi:type="dcterms:W3CDTF">2023-08-29T05:38:01Z</dcterms:created>
  <dcterms:modified xsi:type="dcterms:W3CDTF">2025-10-02T17:31:45Z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